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0.4794816414686825</c:v>
                </c:pt>
                <c:pt idx="1">
                  <c:v>0.50539956803455721</c:v>
                </c:pt>
                <c:pt idx="2">
                  <c:v>0</c:v>
                </c:pt>
                <c:pt idx="3">
                  <c:v>1.511879049676026E-2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6.0893162713974069</c:v>
                </c:pt>
                <c:pt idx="1">
                  <c:v>6.1445123049104433</c:v>
                </c:pt>
                <c:pt idx="2">
                  <c:v>0</c:v>
                </c:pt>
                <c:pt idx="3">
                  <c:v>0</c:v>
                </c:pt>
                <c:pt idx="4">
                  <c:v>0</c:v>
                </c:pt>
                <c:pt idx="5">
                  <c:v>0</c:v>
                </c:pt>
                <c:pt idx="6">
                  <c:v>6.0036668549250836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3.9106837286025931</c:v>
                </c:pt>
                <c:pt idx="1">
                  <c:v>3.8554876950895567</c:v>
                </c:pt>
                <c:pt idx="2">
                  <c:v>0</c:v>
                </c:pt>
                <c:pt idx="3">
                  <c:v>0</c:v>
                </c:pt>
                <c:pt idx="4">
                  <c:v>0</c:v>
                </c:pt>
                <c:pt idx="5">
                  <c:v>0</c:v>
                </c:pt>
                <c:pt idx="6">
                  <c:v>3.9963331450749164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7.8753644139716377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8.1000241814130884</c:v>
                </c:pt>
                <c:pt idx="1">
                  <c:v>0</c:v>
                </c:pt>
                <c:pt idx="2">
                  <c:v>0</c:v>
                </c:pt>
                <c:pt idx="3">
                  <c:v>0</c:v>
                </c:pt>
                <c:pt idx="4">
                  <c:v>0</c:v>
                </c:pt>
                <c:pt idx="5">
                  <c:v>0</c:v>
                </c:pt>
                <c:pt idx="6">
                  <c:v>8.644989866577717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1.8999758185869116</c:v>
                </c:pt>
                <c:pt idx="1">
                  <c:v>2.1246355860283623</c:v>
                </c:pt>
                <c:pt idx="2">
                  <c:v>0</c:v>
                </c:pt>
                <c:pt idx="3">
                  <c:v>0</c:v>
                </c:pt>
                <c:pt idx="4">
                  <c:v>0</c:v>
                </c:pt>
                <c:pt idx="5">
                  <c:v>0</c:v>
                </c:pt>
                <c:pt idx="6">
                  <c:v>1.355010133422283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8.9579153673458709</c:v>
                </c:pt>
                <c:pt idx="1">
                  <c:v>8.9517672283125105</c:v>
                </c:pt>
                <c:pt idx="2">
                  <c:v>0</c:v>
                </c:pt>
                <c:pt idx="3">
                  <c:v>0</c:v>
                </c:pt>
                <c:pt idx="4">
                  <c:v>0</c:v>
                </c:pt>
                <c:pt idx="5">
                  <c:v>0</c:v>
                </c:pt>
                <c:pt idx="6">
                  <c:v>9.3459137090008415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1.0420846326541291</c:v>
                </c:pt>
                <c:pt idx="1">
                  <c:v>1.0482327716874895</c:v>
                </c:pt>
                <c:pt idx="2">
                  <c:v>0</c:v>
                </c:pt>
                <c:pt idx="3">
                  <c:v>0</c:v>
                </c:pt>
                <c:pt idx="4">
                  <c:v>0</c:v>
                </c:pt>
                <c:pt idx="5">
                  <c:v>0</c:v>
                </c:pt>
                <c:pt idx="6">
                  <c:v>0.65408629099915849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3.5929828391969338</c:v>
                </c:pt>
                <c:pt idx="1">
                  <c:v>3.769154509999098</c:v>
                </c:pt>
                <c:pt idx="2">
                  <c:v>0</c:v>
                </c:pt>
                <c:pt idx="3">
                  <c:v>0</c:v>
                </c:pt>
                <c:pt idx="4">
                  <c:v>0</c:v>
                </c:pt>
                <c:pt idx="5">
                  <c:v>0</c:v>
                </c:pt>
                <c:pt idx="6">
                  <c:v>3.7301348558147298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6.4070171608030666</c:v>
                </c:pt>
                <c:pt idx="1">
                  <c:v>6.2308454900009025</c:v>
                </c:pt>
                <c:pt idx="2">
                  <c:v>0</c:v>
                </c:pt>
                <c:pt idx="3">
                  <c:v>0</c:v>
                </c:pt>
                <c:pt idx="4">
                  <c:v>0</c:v>
                </c:pt>
                <c:pt idx="5">
                  <c:v>0</c:v>
                </c:pt>
                <c:pt idx="6">
                  <c:v>6.2698651441852702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0.0;;</c:formatCode>
                <c:ptCount val="7"/>
                <c:pt idx="0">
                  <c:v>5.7047683559890574</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0.0;;</c:formatCode>
                <c:ptCount val="7"/>
                <c:pt idx="0">
                  <c:v>0</c:v>
                </c:pt>
                <c:pt idx="1">
                  <c:v>5.780483617916035</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(100)</c:v>
                </c:pt>
                <c:pt idx="1">
                  <c:v>Bristol Royal Infirmary (68)</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4.2952316440109426</c:v>
                </c:pt>
                <c:pt idx="1">
                  <c:v>4.219516382083965</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Sheet1!$G$2:$G$8</c:f>
              <c:numCache>
                <c:formatCode>0.0;;</c:formatCode>
                <c:ptCount val="7"/>
                <c:pt idx="0">
                  <c:v>8.9395419864536887</c:v>
                </c:pt>
                <c:pt idx="1">
                  <c:v>9.0551498550814493</c:v>
                </c:pt>
                <c:pt idx="2">
                  <c:v>0</c:v>
                </c:pt>
                <c:pt idx="3">
                  <c:v>0</c:v>
                </c:pt>
                <c:pt idx="4">
                  <c:v>0</c:v>
                </c:pt>
                <c:pt idx="5">
                  <c:v>0</c:v>
                </c:pt>
                <c:pt idx="6">
                  <c:v>8.8754920174987468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(281)</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1.0604580135463113</c:v>
                </c:pt>
                <c:pt idx="1">
                  <c:v>0.94485014491855068</c:v>
                </c:pt>
                <c:pt idx="2">
                  <c:v>0</c:v>
                </c:pt>
                <c:pt idx="3">
                  <c:v>0</c:v>
                </c:pt>
                <c:pt idx="4">
                  <c:v>0</c:v>
                </c:pt>
                <c:pt idx="5">
                  <c:v>0</c:v>
                </c:pt>
                <c:pt idx="6">
                  <c:v>1.1245079825012532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Sheet1!$G$2:$G$8</c:f>
              <c:numCache>
                <c:formatCode>0.0;;</c:formatCode>
                <c:ptCount val="7"/>
                <c:pt idx="0">
                  <c:v>7.6069726931200803</c:v>
                </c:pt>
                <c:pt idx="1">
                  <c:v>7.7129118635975411</c:v>
                </c:pt>
                <c:pt idx="2">
                  <c:v>0</c:v>
                </c:pt>
                <c:pt idx="3">
                  <c:v>0</c:v>
                </c:pt>
                <c:pt idx="4">
                  <c:v>0</c:v>
                </c:pt>
                <c:pt idx="5">
                  <c:v>0</c:v>
                </c:pt>
                <c:pt idx="6">
                  <c:v>7.7673108343212123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(311)</c:v>
                </c:pt>
                <c:pt idx="1">
                  <c:v>Bristol Royal Infirmary (188)</c:v>
                </c:pt>
                <c:pt idx="2">
                  <c:v>St Michael's Hospital (-)</c:v>
                </c:pt>
                <c:pt idx="3">
                  <c:v>Bristol Eye Hospital (-)</c:v>
                </c:pt>
                <c:pt idx="4">
                  <c:v>Bristol Haematology &amp; Oncology Centre (-)</c:v>
                </c:pt>
                <c:pt idx="5">
                  <c:v>Bristol Royal Hospital For Children (-)</c:v>
                </c:pt>
                <c:pt idx="6">
                  <c:v>Weston General Hospital (90)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2.3930273068799197</c:v>
                </c:pt>
                <c:pt idx="1">
                  <c:v>2.2870881364024589</c:v>
                </c:pt>
                <c:pt idx="2">
                  <c:v>0</c:v>
                </c:pt>
                <c:pt idx="3">
                  <c:v>0</c:v>
                </c:pt>
                <c:pt idx="4">
                  <c:v>0</c:v>
                </c:pt>
                <c:pt idx="5">
                  <c:v>0</c:v>
                </c:pt>
                <c:pt idx="6">
                  <c:v>2.2326891656787877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Sheet1!$G$2:$G$8</c:f>
              <c:numCache>
                <c:formatCode>0.0;;</c:formatCode>
                <c:ptCount val="7"/>
                <c:pt idx="0">
                  <c:v>8.0284632728801544</c:v>
                </c:pt>
                <c:pt idx="1">
                  <c:v>8.4551716683007534</c:v>
                </c:pt>
                <c:pt idx="2">
                  <c:v>0</c:v>
                </c:pt>
                <c:pt idx="3">
                  <c:v>0</c:v>
                </c:pt>
                <c:pt idx="4">
                  <c:v>0</c:v>
                </c:pt>
                <c:pt idx="5">
                  <c:v>0</c:v>
                </c:pt>
                <c:pt idx="6">
                  <c:v>7.4314786720107966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(147)</c:v>
                </c:pt>
                <c:pt idx="2">
                  <c:v>St Michael's Hospital (-)</c:v>
                </c:pt>
                <c:pt idx="3">
                  <c:v>Bristol Eye Hospital (-)</c:v>
                </c:pt>
                <c:pt idx="4">
                  <c:v>Bristol Haematology &amp; Oncology Centre (-)</c:v>
                </c:pt>
                <c:pt idx="5">
                  <c:v>Bristol Royal Hospital For Children (-)</c:v>
                </c:pt>
                <c:pt idx="6">
                  <c:v>Weston General Hospital (60)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1.9715367271198456</c:v>
                </c:pt>
                <c:pt idx="1">
                  <c:v>1.5448283316992466</c:v>
                </c:pt>
                <c:pt idx="2">
                  <c:v>0</c:v>
                </c:pt>
                <c:pt idx="3">
                  <c:v>0</c:v>
                </c:pt>
                <c:pt idx="4">
                  <c:v>0</c:v>
                </c:pt>
                <c:pt idx="5">
                  <c:v>0</c:v>
                </c:pt>
                <c:pt idx="6">
                  <c:v>2.5685213279892034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Sheet1!$G$2:$G$8</c:f>
              <c:numCache>
                <c:formatCode>0.0;;</c:formatCode>
                <c:ptCount val="7"/>
                <c:pt idx="0">
                  <c:v>7.8405164301224994</c:v>
                </c:pt>
                <c:pt idx="1">
                  <c:v>7.7611218196327174</c:v>
                </c:pt>
                <c:pt idx="2">
                  <c:v>0</c:v>
                </c:pt>
                <c:pt idx="3">
                  <c:v>0</c:v>
                </c:pt>
                <c:pt idx="4">
                  <c:v>0</c:v>
                </c:pt>
                <c:pt idx="5">
                  <c:v>0</c:v>
                </c:pt>
                <c:pt idx="6">
                  <c:v>7.6084834933126926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(148)</c:v>
                </c:pt>
                <c:pt idx="1">
                  <c:v>Bristol Royal Infirmary (81)</c:v>
                </c:pt>
                <c:pt idx="2">
                  <c:v>St Michael's Hospital (-)</c:v>
                </c:pt>
                <c:pt idx="3">
                  <c:v>Bristol Eye Hospital (-)</c:v>
                </c:pt>
                <c:pt idx="4">
                  <c:v>Bristol Haematology &amp; Oncology Centre (-)</c:v>
                </c:pt>
                <c:pt idx="5">
                  <c:v>Bristol Royal Hospital For Children (-)</c:v>
                </c:pt>
                <c:pt idx="6">
                  <c:v>Weston General Hospital (48)</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2.1594835698775006</c:v>
                </c:pt>
                <c:pt idx="1">
                  <c:v>2.2388781803672826</c:v>
                </c:pt>
                <c:pt idx="2">
                  <c:v>0</c:v>
                </c:pt>
                <c:pt idx="3">
                  <c:v>0</c:v>
                </c:pt>
                <c:pt idx="4">
                  <c:v>0</c:v>
                </c:pt>
                <c:pt idx="5">
                  <c:v>0</c:v>
                </c:pt>
                <c:pt idx="6">
                  <c:v>2.3915165066873074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Sheet1!$G$2:$G$8</c:f>
              <c:numCache>
                <c:formatCode>0.0;;</c:formatCode>
                <c:ptCount val="7"/>
                <c:pt idx="0">
                  <c:v>7.0643258288633017</c:v>
                </c:pt>
                <c:pt idx="1">
                  <c:v>6.9459114273471663</c:v>
                </c:pt>
                <c:pt idx="2">
                  <c:v>0</c:v>
                </c:pt>
                <c:pt idx="3">
                  <c:v>0</c:v>
                </c:pt>
                <c:pt idx="4">
                  <c:v>0</c:v>
                </c:pt>
                <c:pt idx="5">
                  <c:v>0</c:v>
                </c:pt>
                <c:pt idx="6">
                  <c:v>7.1546753525417213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(237)</c:v>
                </c:pt>
                <c:pt idx="1">
                  <c:v>Bristol Royal Infirmary (147)</c:v>
                </c:pt>
                <c:pt idx="2">
                  <c:v>St Michael's Hospital (-)</c:v>
                </c:pt>
                <c:pt idx="3">
                  <c:v>Bristol Eye Hospital (-)</c:v>
                </c:pt>
                <c:pt idx="4">
                  <c:v>Bristol Haematology &amp; Oncology Centre (-)</c:v>
                </c:pt>
                <c:pt idx="5">
                  <c:v>Bristol Royal Hospital For Children (-)</c:v>
                </c:pt>
                <c:pt idx="6">
                  <c:v>Weston General Hospital (59)</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2.9356741711366983</c:v>
                </c:pt>
                <c:pt idx="1">
                  <c:v>3.0540885726528337</c:v>
                </c:pt>
                <c:pt idx="2">
                  <c:v>0</c:v>
                </c:pt>
                <c:pt idx="3">
                  <c:v>0</c:v>
                </c:pt>
                <c:pt idx="4">
                  <c:v>0</c:v>
                </c:pt>
                <c:pt idx="5">
                  <c:v>0</c:v>
                </c:pt>
                <c:pt idx="6">
                  <c:v>2.8453246474582787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Sheet1!$G$2:$G$8</c:f>
              <c:numCache>
                <c:formatCode>0.0;;</c:formatCode>
                <c:ptCount val="7"/>
                <c:pt idx="0">
                  <c:v>9.4953417230026904</c:v>
                </c:pt>
                <c:pt idx="1">
                  <c:v>9.3935780214247462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Sheet1!$I$2:$I$8</c:f>
              <c:numCache>
                <c:formatCode>0.0;;</c:formatCode>
                <c:ptCount val="7"/>
                <c:pt idx="0">
                  <c:v>0</c:v>
                </c:pt>
                <c:pt idx="1">
                  <c:v>0</c:v>
                </c:pt>
                <c:pt idx="2">
                  <c:v>0</c:v>
                </c:pt>
                <c:pt idx="3">
                  <c:v>0</c:v>
                </c:pt>
                <c:pt idx="4">
                  <c:v>0</c:v>
                </c:pt>
                <c:pt idx="5">
                  <c:v>0</c:v>
                </c:pt>
                <c:pt idx="6">
                  <c:v>9.7317418339179866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(424)</c:v>
                </c:pt>
                <c:pt idx="1">
                  <c:v>Bristol Royal Infirmary (260)</c:v>
                </c:pt>
                <c:pt idx="2">
                  <c:v>St Michael's Hospital (-)</c:v>
                </c:pt>
                <c:pt idx="3">
                  <c:v>Bristol Eye Hospital (-)</c:v>
                </c:pt>
                <c:pt idx="4">
                  <c:v>Bristol Haematology &amp; Oncology Centre (-)</c:v>
                </c:pt>
                <c:pt idx="5">
                  <c:v>Bristol Royal Hospital For Children (-)</c:v>
                </c:pt>
                <c:pt idx="6">
                  <c:v>Weston General Hospital (112)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0.50465827699730958</c:v>
                </c:pt>
                <c:pt idx="1">
                  <c:v>0.60642197857525382</c:v>
                </c:pt>
                <c:pt idx="2">
                  <c:v>0</c:v>
                </c:pt>
                <c:pt idx="3">
                  <c:v>0</c:v>
                </c:pt>
                <c:pt idx="4">
                  <c:v>0</c:v>
                </c:pt>
                <c:pt idx="5">
                  <c:v>0</c:v>
                </c:pt>
                <c:pt idx="6">
                  <c:v>0.26825816608201336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Sheet1!$G$2:$G$8</c:f>
              <c:numCache>
                <c:formatCode>0.0;;</c:formatCode>
                <c:ptCount val="7"/>
                <c:pt idx="0">
                  <c:v>8.5080615382096134</c:v>
                </c:pt>
                <c:pt idx="1">
                  <c:v>8.5444982020127824</c:v>
                </c:pt>
                <c:pt idx="2">
                  <c:v>0</c:v>
                </c:pt>
                <c:pt idx="3">
                  <c:v>0</c:v>
                </c:pt>
                <c:pt idx="4">
                  <c:v>0</c:v>
                </c:pt>
                <c:pt idx="5">
                  <c:v>0</c:v>
                </c:pt>
                <c:pt idx="6">
                  <c:v>8.5410933632546087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(431)</c:v>
                </c:pt>
                <c:pt idx="1">
                  <c:v>Bristol Royal Infirmary (259)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1.4919384617903866</c:v>
                </c:pt>
                <c:pt idx="1">
                  <c:v>1.4555017979872176</c:v>
                </c:pt>
                <c:pt idx="2">
                  <c:v>0</c:v>
                </c:pt>
                <c:pt idx="3">
                  <c:v>0</c:v>
                </c:pt>
                <c:pt idx="4">
                  <c:v>0</c:v>
                </c:pt>
                <c:pt idx="5">
                  <c:v>0</c:v>
                </c:pt>
                <c:pt idx="6">
                  <c:v>1.4589066367453913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Sheet1!$G$2:$G$8</c:f>
              <c:numCache>
                <c:formatCode>0.0;;</c:formatCode>
                <c:ptCount val="7"/>
                <c:pt idx="0">
                  <c:v>9.1082180613384107</c:v>
                </c:pt>
                <c:pt idx="1">
                  <c:v>9.2771033514607399</c:v>
                </c:pt>
                <c:pt idx="2">
                  <c:v>0</c:v>
                </c:pt>
                <c:pt idx="3">
                  <c:v>0</c:v>
                </c:pt>
                <c:pt idx="4">
                  <c:v>0</c:v>
                </c:pt>
                <c:pt idx="5">
                  <c:v>0</c:v>
                </c:pt>
                <c:pt idx="6">
                  <c:v>8.8479833070190335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(458)</c:v>
                </c:pt>
                <c:pt idx="1">
                  <c:v>Bristol Royal Infirmary (280)</c:v>
                </c:pt>
                <c:pt idx="2">
                  <c:v>St Michael's Hospital (-)</c:v>
                </c:pt>
                <c:pt idx="3">
                  <c:v>Bristol Eye Hospital (-)</c:v>
                </c:pt>
                <c:pt idx="4">
                  <c:v>Bristol Haematology &amp; Oncology Centre (-)</c:v>
                </c:pt>
                <c:pt idx="5">
                  <c:v>Bristol Royal Hospital For Children (-)</c:v>
                </c:pt>
                <c:pt idx="6">
                  <c:v>Weston General Hospital (122)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0.89178193866158928</c:v>
                </c:pt>
                <c:pt idx="1">
                  <c:v>0.72289664853926006</c:v>
                </c:pt>
                <c:pt idx="2">
                  <c:v>0</c:v>
                </c:pt>
                <c:pt idx="3">
                  <c:v>0</c:v>
                </c:pt>
                <c:pt idx="4">
                  <c:v>0</c:v>
                </c:pt>
                <c:pt idx="5">
                  <c:v>0</c:v>
                </c:pt>
                <c:pt idx="6">
                  <c:v>1.1520166929809665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Sheet1!$G$2:$G$8</c:f>
              <c:numCache>
                <c:formatCode>0.0;;</c:formatCode>
                <c:ptCount val="7"/>
                <c:pt idx="0">
                  <c:v>8.6018916177304536</c:v>
                </c:pt>
                <c:pt idx="1">
                  <c:v>8.7233130023352459</c:v>
                </c:pt>
                <c:pt idx="2">
                  <c:v>0</c:v>
                </c:pt>
                <c:pt idx="3">
                  <c:v>0</c:v>
                </c:pt>
                <c:pt idx="4">
                  <c:v>0</c:v>
                </c:pt>
                <c:pt idx="5">
                  <c:v>0</c:v>
                </c:pt>
                <c:pt idx="6">
                  <c:v>8.2962333485024171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(276)</c:v>
                </c:pt>
                <c:pt idx="2">
                  <c:v>St Michael's Hospital (-)</c:v>
                </c:pt>
                <c:pt idx="3">
                  <c:v>Bristol Eye Hospital (-)</c:v>
                </c:pt>
                <c:pt idx="4">
                  <c:v>Bristol Haematology &amp; Oncology Centre (-)</c:v>
                </c:pt>
                <c:pt idx="5">
                  <c:v>Bristol Royal Hospital For Children (-)</c:v>
                </c:pt>
                <c:pt idx="6">
                  <c:v>Weston General Hospital (123)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1.3981083822695464</c:v>
                </c:pt>
                <c:pt idx="1">
                  <c:v>1.2766869976647541</c:v>
                </c:pt>
                <c:pt idx="2">
                  <c:v>0</c:v>
                </c:pt>
                <c:pt idx="3">
                  <c:v>0</c:v>
                </c:pt>
                <c:pt idx="4">
                  <c:v>0</c:v>
                </c:pt>
                <c:pt idx="5">
                  <c:v>0</c:v>
                </c:pt>
                <c:pt idx="6">
                  <c:v>1.7037666514975829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Sheet1!$G$2:$G$8</c:f>
              <c:numCache>
                <c:formatCode>0.0;;</c:formatCode>
                <c:ptCount val="7"/>
                <c:pt idx="0">
                  <c:v>8.3259916344773721</c:v>
                </c:pt>
                <c:pt idx="1">
                  <c:v>8.4428891247138775</c:v>
                </c:pt>
                <c:pt idx="2">
                  <c:v>0</c:v>
                </c:pt>
                <c:pt idx="3">
                  <c:v>0</c:v>
                </c:pt>
                <c:pt idx="4">
                  <c:v>0</c:v>
                </c:pt>
                <c:pt idx="5">
                  <c:v>0</c:v>
                </c:pt>
                <c:pt idx="6">
                  <c:v>8.1474279582498905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(422)</c:v>
                </c:pt>
                <c:pt idx="1">
                  <c:v>Bristol Royal Infirmary (258)</c:v>
                </c:pt>
                <c:pt idx="2">
                  <c:v>St Michael's Hospital (-)</c:v>
                </c:pt>
                <c:pt idx="3">
                  <c:v>Bristol Eye Hospital (-)</c:v>
                </c:pt>
                <c:pt idx="4">
                  <c:v>Bristol Haematology &amp; Oncology Centre (-)</c:v>
                </c:pt>
                <c:pt idx="5">
                  <c:v>Bristol Royal Hospital For Children (-)</c:v>
                </c:pt>
                <c:pt idx="6">
                  <c:v>Weston General Hospital (113)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1.6740083655226279</c:v>
                </c:pt>
                <c:pt idx="1">
                  <c:v>1.5571108752861225</c:v>
                </c:pt>
                <c:pt idx="2">
                  <c:v>0</c:v>
                </c:pt>
                <c:pt idx="3">
                  <c:v>0</c:v>
                </c:pt>
                <c:pt idx="4">
                  <c:v>0</c:v>
                </c:pt>
                <c:pt idx="5">
                  <c:v>0</c:v>
                </c:pt>
                <c:pt idx="6">
                  <c:v>1.8525720417501095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8.8302582212810439</c:v>
                </c:pt>
                <c:pt idx="1">
                  <c:v>9.059277288583921</c:v>
                </c:pt>
                <c:pt idx="2">
                  <c:v>0</c:v>
                </c:pt>
                <c:pt idx="3">
                  <c:v>0</c:v>
                </c:pt>
                <c:pt idx="4">
                  <c:v>0</c:v>
                </c:pt>
                <c:pt idx="5">
                  <c:v>0</c:v>
                </c:pt>
                <c:pt idx="6">
                  <c:v>8.457828144123873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1.1697417787189561</c:v>
                </c:pt>
                <c:pt idx="1">
                  <c:v>0.94072271141607899</c:v>
                </c:pt>
                <c:pt idx="2">
                  <c:v>0</c:v>
                </c:pt>
                <c:pt idx="3">
                  <c:v>0</c:v>
                </c:pt>
                <c:pt idx="4">
                  <c:v>0</c:v>
                </c:pt>
                <c:pt idx="5">
                  <c:v>0</c:v>
                </c:pt>
                <c:pt idx="6">
                  <c:v>1.542171855876127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Sheet1!$G$2:$G$8</c:f>
              <c:numCache>
                <c:formatCode>0.0;;</c:formatCode>
                <c:ptCount val="7"/>
                <c:pt idx="0">
                  <c:v>8.5108340885603173</c:v>
                </c:pt>
                <c:pt idx="1">
                  <c:v>8.6781469891737881</c:v>
                </c:pt>
                <c:pt idx="2">
                  <c:v>0</c:v>
                </c:pt>
                <c:pt idx="3">
                  <c:v>0</c:v>
                </c:pt>
                <c:pt idx="4">
                  <c:v>0</c:v>
                </c:pt>
                <c:pt idx="5">
                  <c:v>0</c:v>
                </c:pt>
                <c:pt idx="6">
                  <c:v>8.2544802665064498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1.4891659114396827</c:v>
                </c:pt>
                <c:pt idx="1">
                  <c:v>1.3218530108262119</c:v>
                </c:pt>
                <c:pt idx="2">
                  <c:v>0</c:v>
                </c:pt>
                <c:pt idx="3">
                  <c:v>0</c:v>
                </c:pt>
                <c:pt idx="4">
                  <c:v>0</c:v>
                </c:pt>
                <c:pt idx="5">
                  <c:v>0</c:v>
                </c:pt>
                <c:pt idx="6">
                  <c:v>1.7455197334935502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Sheet1!$G$2:$G$8</c:f>
              <c:numCache>
                <c:formatCode>0.0;;</c:formatCode>
                <c:ptCount val="7"/>
                <c:pt idx="0">
                  <c:v>7.9669226858234303</c:v>
                </c:pt>
                <c:pt idx="1">
                  <c:v>8.149032000543011</c:v>
                </c:pt>
                <c:pt idx="2">
                  <c:v>0</c:v>
                </c:pt>
                <c:pt idx="3">
                  <c:v>0</c:v>
                </c:pt>
                <c:pt idx="4">
                  <c:v>0</c:v>
                </c:pt>
                <c:pt idx="5">
                  <c:v>0</c:v>
                </c:pt>
                <c:pt idx="6">
                  <c:v>7.5417415210924679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(454)</c:v>
                </c:pt>
                <c:pt idx="1">
                  <c:v>Bristol Royal Infirmary (277)</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2.0330773141765697</c:v>
                </c:pt>
                <c:pt idx="1">
                  <c:v>1.850967999456989</c:v>
                </c:pt>
                <c:pt idx="2">
                  <c:v>0</c:v>
                </c:pt>
                <c:pt idx="3">
                  <c:v>0</c:v>
                </c:pt>
                <c:pt idx="4">
                  <c:v>0</c:v>
                </c:pt>
                <c:pt idx="5">
                  <c:v>0</c:v>
                </c:pt>
                <c:pt idx="6">
                  <c:v>2.4582584789075321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Sheet1!$G$2:$G$8</c:f>
              <c:numCache>
                <c:formatCode>0.0;;</c:formatCode>
                <c:ptCount val="7"/>
                <c:pt idx="0">
                  <c:v>7.635273645580873</c:v>
                </c:pt>
                <c:pt idx="1">
                  <c:v>7.7937686788991849</c:v>
                </c:pt>
                <c:pt idx="2">
                  <c:v>0</c:v>
                </c:pt>
                <c:pt idx="3">
                  <c:v>0</c:v>
                </c:pt>
                <c:pt idx="4">
                  <c:v>0</c:v>
                </c:pt>
                <c:pt idx="5">
                  <c:v>0</c:v>
                </c:pt>
                <c:pt idx="6">
                  <c:v>7.5551221458250861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(409)</c:v>
                </c:pt>
                <c:pt idx="1">
                  <c:v>Bristol Royal Infirmary (252)</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2.364726354419127</c:v>
                </c:pt>
                <c:pt idx="1">
                  <c:v>2.2062313211008151</c:v>
                </c:pt>
                <c:pt idx="2">
                  <c:v>0</c:v>
                </c:pt>
                <c:pt idx="3">
                  <c:v>0</c:v>
                </c:pt>
                <c:pt idx="4">
                  <c:v>0</c:v>
                </c:pt>
                <c:pt idx="5">
                  <c:v>0</c:v>
                </c:pt>
                <c:pt idx="6">
                  <c:v>2.4448778541749139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Sheet1!$G$2:$G$8</c:f>
              <c:numCache>
                <c:formatCode>0.0;;</c:formatCode>
                <c:ptCount val="7"/>
                <c:pt idx="0">
                  <c:v>6.8023126266066853</c:v>
                </c:pt>
                <c:pt idx="1">
                  <c:v>6.7358785134337156</c:v>
                </c:pt>
                <c:pt idx="2">
                  <c:v>0</c:v>
                </c:pt>
                <c:pt idx="3">
                  <c:v>0</c:v>
                </c:pt>
                <c:pt idx="4">
                  <c:v>0</c:v>
                </c:pt>
                <c:pt idx="5">
                  <c:v>0</c:v>
                </c:pt>
                <c:pt idx="6">
                  <c:v>6.9697075389838368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(442)</c:v>
                </c:pt>
                <c:pt idx="1">
                  <c:v>Bristol Royal Infirmary (270)</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3.1976873733933147</c:v>
                </c:pt>
                <c:pt idx="1">
                  <c:v>3.2641214865662844</c:v>
                </c:pt>
                <c:pt idx="2">
                  <c:v>0</c:v>
                </c:pt>
                <c:pt idx="3">
                  <c:v>0</c:v>
                </c:pt>
                <c:pt idx="4">
                  <c:v>0</c:v>
                </c:pt>
                <c:pt idx="5">
                  <c:v>0</c:v>
                </c:pt>
                <c:pt idx="6">
                  <c:v>3.0302924610161632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7.1604277682878248</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Sheet1!$G$2:$G$8</c:f>
              <c:numCache>
                <c:formatCode>0.0;;</c:formatCode>
                <c:ptCount val="7"/>
                <c:pt idx="0">
                  <c:v>8.7590950539278687</c:v>
                </c:pt>
                <c:pt idx="1">
                  <c:v>8.6546496588319588</c:v>
                </c:pt>
                <c:pt idx="2">
                  <c:v>0</c:v>
                </c:pt>
                <c:pt idx="3">
                  <c:v>0</c:v>
                </c:pt>
                <c:pt idx="4">
                  <c:v>0</c:v>
                </c:pt>
                <c:pt idx="5">
                  <c:v>0</c:v>
                </c:pt>
                <c:pt idx="6">
                  <c:v>8.8234057143682314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(452)</c:v>
                </c:pt>
                <c:pt idx="1">
                  <c:v>Bristol Royal Infirmary (278)</c:v>
                </c:pt>
                <c:pt idx="2">
                  <c:v>St Michael's Hospital (-)</c:v>
                </c:pt>
                <c:pt idx="3">
                  <c:v>Bristol Eye Hospital (-)</c:v>
                </c:pt>
                <c:pt idx="4">
                  <c:v>Bristol Haematology &amp; Oncology Centre (-)</c:v>
                </c:pt>
                <c:pt idx="5">
                  <c:v>Bristol Royal Hospital For Children (-)</c:v>
                </c:pt>
                <c:pt idx="6">
                  <c:v>Weston General Hospital (119)</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1.2409049460721313</c:v>
                </c:pt>
                <c:pt idx="1">
                  <c:v>1.3453503411680412</c:v>
                </c:pt>
                <c:pt idx="2">
                  <c:v>0</c:v>
                </c:pt>
                <c:pt idx="3">
                  <c:v>0</c:v>
                </c:pt>
                <c:pt idx="4">
                  <c:v>0</c:v>
                </c:pt>
                <c:pt idx="5">
                  <c:v>0</c:v>
                </c:pt>
                <c:pt idx="6">
                  <c:v>1.1765942856317686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Sheet1!$G$2:$G$8</c:f>
              <c:numCache>
                <c:formatCode>0.0;;</c:formatCode>
                <c:ptCount val="7"/>
                <c:pt idx="0">
                  <c:v>7.5767133700638869</c:v>
                </c:pt>
                <c:pt idx="1">
                  <c:v>7.6585047237007302</c:v>
                </c:pt>
                <c:pt idx="2">
                  <c:v>0</c:v>
                </c:pt>
                <c:pt idx="3">
                  <c:v>0</c:v>
                </c:pt>
                <c:pt idx="4">
                  <c:v>0</c:v>
                </c:pt>
                <c:pt idx="5">
                  <c:v>0</c:v>
                </c:pt>
                <c:pt idx="6">
                  <c:v>7.5875087789812223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(390)</c:v>
                </c:pt>
                <c:pt idx="1">
                  <c:v>Bristol Royal Infirmary (233)</c:v>
                </c:pt>
                <c:pt idx="2">
                  <c:v>St Michael's Hospital (-)</c:v>
                </c:pt>
                <c:pt idx="3">
                  <c:v>Bristol Eye Hospital (-)</c:v>
                </c:pt>
                <c:pt idx="4">
                  <c:v>Bristol Haematology &amp; Oncology Centre (-)</c:v>
                </c:pt>
                <c:pt idx="5">
                  <c:v>Bristol Royal Hospital For Children (-)</c:v>
                </c:pt>
                <c:pt idx="6">
                  <c:v>Weston General Hospital (106)</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2.4232866299361131</c:v>
                </c:pt>
                <c:pt idx="1">
                  <c:v>2.3414952762992698</c:v>
                </c:pt>
                <c:pt idx="2">
                  <c:v>0</c:v>
                </c:pt>
                <c:pt idx="3">
                  <c:v>0</c:v>
                </c:pt>
                <c:pt idx="4">
                  <c:v>0</c:v>
                </c:pt>
                <c:pt idx="5">
                  <c:v>0</c:v>
                </c:pt>
                <c:pt idx="6">
                  <c:v>2.4124912210187777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Sheet1!$G$2:$G$8</c:f>
              <c:numCache>
                <c:formatCode>0.0;;</c:formatCode>
                <c:ptCount val="7"/>
                <c:pt idx="0">
                  <c:v>9.4065622529116286</c:v>
                </c:pt>
                <c:pt idx="1">
                  <c:v>9.3896314633758795</c:v>
                </c:pt>
                <c:pt idx="2">
                  <c:v>0</c:v>
                </c:pt>
                <c:pt idx="3">
                  <c:v>0</c:v>
                </c:pt>
                <c:pt idx="4">
                  <c:v>0</c:v>
                </c:pt>
                <c:pt idx="5">
                  <c:v>0</c:v>
                </c:pt>
                <c:pt idx="6">
                  <c:v>9.3252874670197805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(450)</c:v>
                </c:pt>
                <c:pt idx="1">
                  <c:v>Bristol Royal Infirmary (276)</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0.59343774708837138</c:v>
                </c:pt>
                <c:pt idx="1">
                  <c:v>0.61036853662412049</c:v>
                </c:pt>
                <c:pt idx="2">
                  <c:v>0</c:v>
                </c:pt>
                <c:pt idx="3">
                  <c:v>0</c:v>
                </c:pt>
                <c:pt idx="4">
                  <c:v>0</c:v>
                </c:pt>
                <c:pt idx="5">
                  <c:v>0</c:v>
                </c:pt>
                <c:pt idx="6">
                  <c:v>0.67471253298021949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Sheet1!$D$2:$D$8</c:f>
              <c:numCache>
                <c:formatCode>0.0;;</c:formatCode>
                <c:ptCount val="7"/>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Sheet1!$G$2:$G$8</c:f>
              <c:numCache>
                <c:formatCode>0.0;;</c:formatCode>
                <c:ptCount val="7"/>
                <c:pt idx="0">
                  <c:v>9.0224261697065398</c:v>
                </c:pt>
                <c:pt idx="1">
                  <c:v>9.2397456657714887</c:v>
                </c:pt>
                <c:pt idx="2">
                  <c:v>0</c:v>
                </c:pt>
                <c:pt idx="3">
                  <c:v>0</c:v>
                </c:pt>
                <c:pt idx="4">
                  <c:v>0</c:v>
                </c:pt>
                <c:pt idx="5">
                  <c:v>0</c:v>
                </c:pt>
                <c:pt idx="6">
                  <c:v>8.7338933263313887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(379)</c:v>
                </c:pt>
                <c:pt idx="1">
                  <c:v>Bristol Royal Infirmary (229)</c:v>
                </c:pt>
                <c:pt idx="2">
                  <c:v>St Michael's Hospital (-)</c:v>
                </c:pt>
                <c:pt idx="3">
                  <c:v>Bristol Eye Hospital (-)</c:v>
                </c:pt>
                <c:pt idx="4">
                  <c:v>Bristol Haematology &amp; Oncology Centre (-)</c:v>
                </c:pt>
                <c:pt idx="5">
                  <c:v>Bristol Royal Hospital For Children (-)</c:v>
                </c:pt>
                <c:pt idx="6">
                  <c:v>Weston General Hospital (102)</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0.97757383029346023</c:v>
                </c:pt>
                <c:pt idx="1">
                  <c:v>0.7602543342285113</c:v>
                </c:pt>
                <c:pt idx="2">
                  <c:v>0</c:v>
                </c:pt>
                <c:pt idx="3">
                  <c:v>0</c:v>
                </c:pt>
                <c:pt idx="4">
                  <c:v>0</c:v>
                </c:pt>
                <c:pt idx="5">
                  <c:v>0</c:v>
                </c:pt>
                <c:pt idx="6">
                  <c:v>1.2661066736686113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Sheet1!$G$2:$G$8</c:f>
              <c:numCache>
                <c:formatCode>0.0;;</c:formatCode>
                <c:ptCount val="7"/>
                <c:pt idx="0">
                  <c:v>8.338530556700201</c:v>
                </c:pt>
                <c:pt idx="1">
                  <c:v>8.4958475224504841</c:v>
                </c:pt>
                <c:pt idx="2">
                  <c:v>0</c:v>
                </c:pt>
                <c:pt idx="3">
                  <c:v>0</c:v>
                </c:pt>
                <c:pt idx="4">
                  <c:v>0</c:v>
                </c:pt>
                <c:pt idx="5">
                  <c:v>0</c:v>
                </c:pt>
                <c:pt idx="6">
                  <c:v>8.1618492850374906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(406)</c:v>
                </c:pt>
                <c:pt idx="1">
                  <c:v>Bristol Royal Infirmary (254)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1.661469443299799</c:v>
                </c:pt>
                <c:pt idx="1">
                  <c:v>1.5041524775495159</c:v>
                </c:pt>
                <c:pt idx="2">
                  <c:v>0</c:v>
                </c:pt>
                <c:pt idx="3">
                  <c:v>0</c:v>
                </c:pt>
                <c:pt idx="4">
                  <c:v>0</c:v>
                </c:pt>
                <c:pt idx="5">
                  <c:v>0</c:v>
                </c:pt>
                <c:pt idx="6">
                  <c:v>1.8381507149625094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8.9785631696520714</c:v>
                </c:pt>
                <c:pt idx="1">
                  <c:v>8.9220966802436159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(60)</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7.3387700036788281</c:v>
                </c:pt>
                <c:pt idx="1">
                  <c:v>6.3864815827717134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General</c:formatCode>
                <c:ptCount val="7"/>
                <c:pt idx="0" formatCode="0.0;;">
                  <c:v>0</c:v>
                </c:pt>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(58)</c:v>
                </c:pt>
                <c:pt idx="1">
                  <c:v>Bristol Royal Infirmary (32)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General</c:formatCode>
                <c:ptCount val="7"/>
                <c:pt idx="2" formatCode="0.0;;">
                  <c:v>0</c:v>
                </c:pt>
                <c:pt idx="3" formatCode="0.0;;">
                  <c:v>0</c:v>
                </c:pt>
                <c:pt idx="4" formatCode="0.0;;">
                  <c:v>0</c:v>
                </c:pt>
                <c:pt idx="5" formatCode="0.0;;">
                  <c:v>0</c:v>
                </c:pt>
                <c:pt idx="6"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General</c:formatCode>
                <c:ptCount val="7"/>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0.0;;</c:formatCode>
                <c:ptCount val="7"/>
                <c:pt idx="0">
                  <c:v>7.0546354731890206</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(33)</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2.9453645268109794</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0.25237563851915512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0.67069513787187818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0.18698478996907308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1.9520945761185864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0.18698478996907308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0.67069513787187862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0.53956646468500402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5.8755090298995762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0.0;;</c:formatCode>
                <c:ptCount val="7"/>
                <c:pt idx="0">
                  <c:v>7.2015075670196547</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(35)</c:v>
                </c:pt>
                <c:pt idx="1">
                  <c:v>Bristol Royal Infirmary (-)</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2.7984924329803453</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Sheet1!$G$2:$G$8</c:f>
              <c:numCache>
                <c:formatCode>0.0;;</c:formatCode>
                <c:ptCount val="7"/>
                <c:pt idx="0">
                  <c:v>6.3026096265919422</c:v>
                </c:pt>
                <c:pt idx="1">
                  <c:v>6.2746125713260019</c:v>
                </c:pt>
                <c:pt idx="2">
                  <c:v>0</c:v>
                </c:pt>
                <c:pt idx="3">
                  <c:v>0</c:v>
                </c:pt>
                <c:pt idx="4">
                  <c:v>0</c:v>
                </c:pt>
                <c:pt idx="5">
                  <c:v>0</c:v>
                </c:pt>
                <c:pt idx="6">
                  <c:v>6.3140238437144216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(449)</c:v>
                </c:pt>
                <c:pt idx="1">
                  <c:v>Bristol Royal Infirmary (275)</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3.6973903734080578</c:v>
                </c:pt>
                <c:pt idx="1">
                  <c:v>3.7253874286739981</c:v>
                </c:pt>
                <c:pt idx="2">
                  <c:v>0</c:v>
                </c:pt>
                <c:pt idx="3">
                  <c:v>0</c:v>
                </c:pt>
                <c:pt idx="4">
                  <c:v>0</c:v>
                </c:pt>
                <c:pt idx="5">
                  <c:v>0</c:v>
                </c:pt>
                <c:pt idx="6">
                  <c:v>3.6859761562855784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Sheet1!$E$2:$E$8</c:f>
              <c:numCache>
                <c:formatCode>0.0;;</c:formatCode>
                <c:ptCount val="7"/>
                <c:pt idx="0">
                  <c:v>4.9561167196695122</c:v>
                </c:pt>
                <c:pt idx="1">
                  <c:v>4.6554960110446757</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Sheet1!$G$2:$G$8</c:f>
              <c:numCache>
                <c:formatCode>0.0;;</c:formatCode>
                <c:ptCount val="7"/>
                <c:pt idx="0">
                  <c:v>0</c:v>
                </c:pt>
                <c:pt idx="1">
                  <c:v>0</c:v>
                </c:pt>
                <c:pt idx="2">
                  <c:v>0</c:v>
                </c:pt>
                <c:pt idx="3">
                  <c:v>0</c:v>
                </c:pt>
                <c:pt idx="4">
                  <c:v>0</c:v>
                </c:pt>
                <c:pt idx="5">
                  <c:v>0</c:v>
                </c:pt>
                <c:pt idx="6">
                  <c:v>5.8750027969694418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(321)</c:v>
                </c:pt>
                <c:pt idx="1">
                  <c:v>Bristol Royal Infirmary (196)</c:v>
                </c:pt>
                <c:pt idx="2">
                  <c:v>St Michael's Hospital (-)</c:v>
                </c:pt>
                <c:pt idx="3">
                  <c:v>Bristol Eye Hospital (-)</c:v>
                </c:pt>
                <c:pt idx="4">
                  <c:v>Bristol Haematology &amp; Oncology Centre (-)</c:v>
                </c:pt>
                <c:pt idx="5">
                  <c:v>Bristol Royal Hospital For Children (-)</c:v>
                </c:pt>
                <c:pt idx="6">
                  <c:v>Weston General Hospital (94)</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5.0438832803304878</c:v>
                </c:pt>
                <c:pt idx="1">
                  <c:v>5.3445039889553243</c:v>
                </c:pt>
                <c:pt idx="2">
                  <c:v>0</c:v>
                </c:pt>
                <c:pt idx="3">
                  <c:v>0</c:v>
                </c:pt>
                <c:pt idx="4">
                  <c:v>0</c:v>
                </c:pt>
                <c:pt idx="5">
                  <c:v>0</c:v>
                </c:pt>
                <c:pt idx="6">
                  <c:v>4.1249972030305582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Sheet1!$E$2:$E$8</c:f>
              <c:numCache>
                <c:formatCode>0.0;;</c:formatCode>
                <c:ptCount val="7"/>
                <c:pt idx="0">
                  <c:v>6.9683424383344956</c:v>
                </c:pt>
                <c:pt idx="1">
                  <c:v>6.5037004944156172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Sheet1!$G$2:$G$8</c:f>
              <c:numCache>
                <c:formatCode>0.0;;</c:formatCode>
                <c:ptCount val="7"/>
                <c:pt idx="0">
                  <c:v>0</c:v>
                </c:pt>
                <c:pt idx="1">
                  <c:v>0</c:v>
                </c:pt>
                <c:pt idx="2">
                  <c:v>0</c:v>
                </c:pt>
                <c:pt idx="3">
                  <c:v>0</c:v>
                </c:pt>
                <c:pt idx="4">
                  <c:v>0</c:v>
                </c:pt>
                <c:pt idx="5">
                  <c:v>0</c:v>
                </c:pt>
                <c:pt idx="6">
                  <c:v>7.953886234408591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(139)</c:v>
                </c:pt>
                <c:pt idx="1">
                  <c:v>Bristol Royal Infirmary (81)</c:v>
                </c:pt>
                <c:pt idx="2">
                  <c:v>St Michael's Hospital (-)</c:v>
                </c:pt>
                <c:pt idx="3">
                  <c:v>Bristol Eye Hospital (-)</c:v>
                </c:pt>
                <c:pt idx="4">
                  <c:v>Bristol Haematology &amp; Oncology Centre (-)</c:v>
                </c:pt>
                <c:pt idx="5">
                  <c:v>Bristol Royal Hospital For Children (-)</c:v>
                </c:pt>
                <c:pt idx="6">
                  <c:v>Weston General Hospital (50)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3.0316575616655044</c:v>
                </c:pt>
                <c:pt idx="1">
                  <c:v>3.4962995055843828</c:v>
                </c:pt>
                <c:pt idx="2">
                  <c:v>0</c:v>
                </c:pt>
                <c:pt idx="3">
                  <c:v>0</c:v>
                </c:pt>
                <c:pt idx="4">
                  <c:v>0</c:v>
                </c:pt>
                <c:pt idx="5">
                  <c:v>0</c:v>
                </c:pt>
                <c:pt idx="6">
                  <c:v>2.046113765591409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6.3874886006029721</c:v>
                </c:pt>
                <c:pt idx="1">
                  <c:v>6.3362690438402929</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0</c:v>
                </c:pt>
                <c:pt idx="1">
                  <c:v>0</c:v>
                </c:pt>
                <c:pt idx="2">
                  <c:v>0</c:v>
                </c:pt>
                <c:pt idx="3">
                  <c:v>0</c:v>
                </c:pt>
                <c:pt idx="4">
                  <c:v>0</c:v>
                </c:pt>
                <c:pt idx="5">
                  <c:v>0</c:v>
                </c:pt>
                <c:pt idx="6">
                  <c:v>6.4945001010876062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(282)</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3.6125113993970279</c:v>
                </c:pt>
                <c:pt idx="1">
                  <c:v>3.6637309561597071</c:v>
                </c:pt>
                <c:pt idx="2">
                  <c:v>0</c:v>
                </c:pt>
                <c:pt idx="3">
                  <c:v>0</c:v>
                </c:pt>
                <c:pt idx="4">
                  <c:v>0</c:v>
                </c:pt>
                <c:pt idx="5">
                  <c:v>0</c:v>
                </c:pt>
                <c:pt idx="6">
                  <c:v>3.5054998989123938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Sheet1!$G$2:$G$8</c:f>
              <c:numCache>
                <c:formatCode>0.0;;</c:formatCode>
                <c:ptCount val="7"/>
                <c:pt idx="0">
                  <c:v>7.6259697139698206</c:v>
                </c:pt>
                <c:pt idx="1">
                  <c:v>7.6528247317992699</c:v>
                </c:pt>
                <c:pt idx="2">
                  <c:v>0</c:v>
                </c:pt>
                <c:pt idx="3">
                  <c:v>0</c:v>
                </c:pt>
                <c:pt idx="4">
                  <c:v>0</c:v>
                </c:pt>
                <c:pt idx="5">
                  <c:v>0</c:v>
                </c:pt>
                <c:pt idx="6">
                  <c:v>7.6469360539520714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(425)</c:v>
                </c:pt>
                <c:pt idx="1">
                  <c:v>Bristol Royal Infirmary (263)</c:v>
                </c:pt>
                <c:pt idx="2">
                  <c:v>St Michael's Hospital (-)</c:v>
                </c:pt>
                <c:pt idx="3">
                  <c:v>Bristol Eye Hospital (-)</c:v>
                </c:pt>
                <c:pt idx="4">
                  <c:v>Bristol Haematology &amp; Oncology Centre (-)</c:v>
                </c:pt>
                <c:pt idx="5">
                  <c:v>Bristol Royal Hospital For Children (-)</c:v>
                </c:pt>
                <c:pt idx="6">
                  <c:v>Weston General Hospital (111)</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2.3740302860301794</c:v>
                </c:pt>
                <c:pt idx="1">
                  <c:v>2.3471752682007301</c:v>
                </c:pt>
                <c:pt idx="2">
                  <c:v>0</c:v>
                </c:pt>
                <c:pt idx="3">
                  <c:v>0</c:v>
                </c:pt>
                <c:pt idx="4">
                  <c:v>0</c:v>
                </c:pt>
                <c:pt idx="5">
                  <c:v>0</c:v>
                </c:pt>
                <c:pt idx="6">
                  <c:v>2.3530639460479286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Sheet1!$G$2:$G$8</c:f>
              <c:numCache>
                <c:formatCode>0.0;;</c:formatCode>
                <c:ptCount val="7"/>
                <c:pt idx="0">
                  <c:v>8.9130846724098181</c:v>
                </c:pt>
                <c:pt idx="1">
                  <c:v>8.9946333366232789</c:v>
                </c:pt>
                <c:pt idx="2">
                  <c:v>0</c:v>
                </c:pt>
                <c:pt idx="3">
                  <c:v>0</c:v>
                </c:pt>
                <c:pt idx="4">
                  <c:v>0</c:v>
                </c:pt>
                <c:pt idx="5">
                  <c:v>0</c:v>
                </c:pt>
                <c:pt idx="6">
                  <c:v>8.6459905780132349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(315)</c:v>
                </c:pt>
                <c:pt idx="1">
                  <c:v>Bristol Royal Infirmary (197)</c:v>
                </c:pt>
                <c:pt idx="2">
                  <c:v>St Michael's Hospital (-)</c:v>
                </c:pt>
                <c:pt idx="3">
                  <c:v>Bristol Eye Hospital (-)</c:v>
                </c:pt>
                <c:pt idx="4">
                  <c:v>Bristol Haematology &amp; Oncology Centre (-)</c:v>
                </c:pt>
                <c:pt idx="5">
                  <c:v>Bristol Royal Hospital For Children (-)</c:v>
                </c:pt>
                <c:pt idx="6">
                  <c:v>Weston General Hospital (77)</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1.0869153275901819</c:v>
                </c:pt>
                <c:pt idx="1">
                  <c:v>1.0053666633767211</c:v>
                </c:pt>
                <c:pt idx="2">
                  <c:v>0</c:v>
                </c:pt>
                <c:pt idx="3">
                  <c:v>0</c:v>
                </c:pt>
                <c:pt idx="4">
                  <c:v>0</c:v>
                </c:pt>
                <c:pt idx="5">
                  <c:v>0</c:v>
                </c:pt>
                <c:pt idx="6">
                  <c:v>1.3540094219867651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Sheet1!$G$2:$G$8</c:f>
              <c:numCache>
                <c:formatCode>0.0;;</c:formatCode>
                <c:ptCount val="7"/>
                <c:pt idx="0">
                  <c:v>4.4712562904906994</c:v>
                </c:pt>
                <c:pt idx="1">
                  <c:v>4.3666352078291588</c:v>
                </c:pt>
                <c:pt idx="2">
                  <c:v>0</c:v>
                </c:pt>
                <c:pt idx="3">
                  <c:v>0</c:v>
                </c:pt>
                <c:pt idx="4">
                  <c:v>0</c:v>
                </c:pt>
                <c:pt idx="5">
                  <c:v>0</c:v>
                </c:pt>
                <c:pt idx="6">
                  <c:v>4.3216428975001797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(385)</c:v>
                </c:pt>
                <c:pt idx="1">
                  <c:v>Bristol Royal Infirmary (236)</c:v>
                </c:pt>
                <c:pt idx="2">
                  <c:v>St Michael's Hospital (-)</c:v>
                </c:pt>
                <c:pt idx="3">
                  <c:v>Bristol Eye Hospital (-)</c:v>
                </c:pt>
                <c:pt idx="4">
                  <c:v>Bristol Haematology &amp; Oncology Centre (-)</c:v>
                </c:pt>
                <c:pt idx="5">
                  <c:v>Bristol Royal Hospital For Children (-)</c:v>
                </c:pt>
                <c:pt idx="6">
                  <c:v>Weston General Hospital (103)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5.5287437095093006</c:v>
                </c:pt>
                <c:pt idx="1">
                  <c:v>5.6333647921708412</c:v>
                </c:pt>
                <c:pt idx="2">
                  <c:v>0</c:v>
                </c:pt>
                <c:pt idx="3">
                  <c:v>0</c:v>
                </c:pt>
                <c:pt idx="4">
                  <c:v>0</c:v>
                </c:pt>
                <c:pt idx="5">
                  <c:v>0</c:v>
                </c:pt>
                <c:pt idx="6">
                  <c:v>5.6783571024998203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Sheet1!$F$2:$F$8</c:f>
              <c:numCache>
                <c:formatCode>0.0;;</c:formatCode>
                <c:ptCount val="7"/>
                <c:pt idx="0">
                  <c:v>0</c:v>
                </c:pt>
                <c:pt idx="1">
                  <c:v>6.011303834305016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Sheet1!$G$2:$G$8</c:f>
              <c:numCache>
                <c:formatCode>0.0;;</c:formatCode>
                <c:ptCount val="7"/>
                <c:pt idx="0">
                  <c:v>6.2884427239244403</c:v>
                </c:pt>
                <c:pt idx="1">
                  <c:v>0</c:v>
                </c:pt>
                <c:pt idx="2">
                  <c:v>0</c:v>
                </c:pt>
                <c:pt idx="3">
                  <c:v>0</c:v>
                </c:pt>
                <c:pt idx="4">
                  <c:v>0</c:v>
                </c:pt>
                <c:pt idx="5">
                  <c:v>0</c:v>
                </c:pt>
                <c:pt idx="6">
                  <c:v>6.7142455390736213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(405)</c:v>
                </c:pt>
                <c:pt idx="1">
                  <c:v>Bristol Royal Infirmary (244)</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3.7115572760755597</c:v>
                </c:pt>
                <c:pt idx="1">
                  <c:v>3.988696165694984</c:v>
                </c:pt>
                <c:pt idx="2">
                  <c:v>0</c:v>
                </c:pt>
                <c:pt idx="3">
                  <c:v>0</c:v>
                </c:pt>
                <c:pt idx="4">
                  <c:v>0</c:v>
                </c:pt>
                <c:pt idx="5">
                  <c:v>0</c:v>
                </c:pt>
                <c:pt idx="6">
                  <c:v>3.2857544609263787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Sheet1!$E$2:$E$8</c:f>
              <c:numCache>
                <c:formatCode>0.0;;</c:formatCode>
                <c:ptCount val="7"/>
                <c:pt idx="0">
                  <c:v>0</c:v>
                </c:pt>
                <c:pt idx="1">
                  <c:v>0</c:v>
                </c:pt>
                <c:pt idx="2">
                  <c:v>0</c:v>
                </c:pt>
                <c:pt idx="3">
                  <c:v>0</c:v>
                </c:pt>
                <c:pt idx="4">
                  <c:v>0</c:v>
                </c:pt>
                <c:pt idx="5">
                  <c:v>0</c:v>
                </c:pt>
                <c:pt idx="6">
                  <c:v>6.3402561877217654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Sheet1!$G$2:$G$8</c:f>
              <c:numCache>
                <c:formatCode>0.0;;</c:formatCode>
                <c:ptCount val="7"/>
                <c:pt idx="0">
                  <c:v>7.0352497459283416</c:v>
                </c:pt>
                <c:pt idx="1">
                  <c:v>7.1486202594994772</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(418)</c:v>
                </c:pt>
                <c:pt idx="1">
                  <c:v>Bristol Royal Infirmary (257)</c:v>
                </c:pt>
                <c:pt idx="2">
                  <c:v>St Michael's Hospital (-)</c:v>
                </c:pt>
                <c:pt idx="3">
                  <c:v>Bristol Eye Hospital (-)</c:v>
                </c:pt>
                <c:pt idx="4">
                  <c:v>Bristol Haematology &amp; Oncology Centre (-)</c:v>
                </c:pt>
                <c:pt idx="5">
                  <c:v>Bristol Royal Hospital For Children (-)</c:v>
                </c:pt>
                <c:pt idx="6">
                  <c:v>Weston General Hospital (110)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2.9647502540716584</c:v>
                </c:pt>
                <c:pt idx="1">
                  <c:v>2.8513797405005228</c:v>
                </c:pt>
                <c:pt idx="2">
                  <c:v>0</c:v>
                </c:pt>
                <c:pt idx="3">
                  <c:v>0</c:v>
                </c:pt>
                <c:pt idx="4">
                  <c:v>0</c:v>
                </c:pt>
                <c:pt idx="5">
                  <c:v>0</c:v>
                </c:pt>
                <c:pt idx="6">
                  <c:v>3.6597438122782346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0.1584728517511218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0.59023408631758034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0.16455285036487499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1.717908321501743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0.16455285036487499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0.59023408631758034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1.138086055576359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6.8341038652330024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Sheet1!$E$2:$E$8</c:f>
              <c:numCache>
                <c:formatCode>0.0;;</c:formatCode>
                <c:ptCount val="7"/>
                <c:pt idx="0">
                  <c:v>7.2911096277173186</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Sheet1!$G$2:$G$8</c:f>
              <c:numCache>
                <c:formatCode>0.0;;</c:formatCode>
                <c:ptCount val="7"/>
                <c:pt idx="0">
                  <c:v>0</c:v>
                </c:pt>
                <c:pt idx="1">
                  <c:v>7.3846525387313582</c:v>
                </c:pt>
                <c:pt idx="2">
                  <c:v>0</c:v>
                </c:pt>
                <c:pt idx="3">
                  <c:v>0</c:v>
                </c:pt>
                <c:pt idx="4">
                  <c:v>0</c:v>
                </c:pt>
                <c:pt idx="5">
                  <c:v>0</c:v>
                </c:pt>
                <c:pt idx="6">
                  <c:v>7.4772748534185274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(238)</c:v>
                </c:pt>
                <c:pt idx="1">
                  <c:v>Bristol Royal Infirmary (149)</c:v>
                </c:pt>
                <c:pt idx="2">
                  <c:v>St Michael's Hospital (-)</c:v>
                </c:pt>
                <c:pt idx="3">
                  <c:v>Bristol Eye Hospital (-)</c:v>
                </c:pt>
                <c:pt idx="4">
                  <c:v>Bristol Haematology &amp; Oncology Centre (-)</c:v>
                </c:pt>
                <c:pt idx="5">
                  <c:v>Bristol Royal Hospital For Children (-)</c:v>
                </c:pt>
                <c:pt idx="6">
                  <c:v>Weston General Hospital (69)</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2.7088903722826814</c:v>
                </c:pt>
                <c:pt idx="1">
                  <c:v>2.6153474612686418</c:v>
                </c:pt>
                <c:pt idx="2">
                  <c:v>0</c:v>
                </c:pt>
                <c:pt idx="3">
                  <c:v>0</c:v>
                </c:pt>
                <c:pt idx="4">
                  <c:v>0</c:v>
                </c:pt>
                <c:pt idx="5">
                  <c:v>0</c:v>
                </c:pt>
                <c:pt idx="6">
                  <c:v>2.5227251465814726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Sheet1!$G$2:$G$8</c:f>
              <c:numCache>
                <c:formatCode>0.0;;</c:formatCode>
                <c:ptCount val="7"/>
                <c:pt idx="0">
                  <c:v>6.0293199639433519</c:v>
                </c:pt>
                <c:pt idx="1">
                  <c:v>5.9749252108669682</c:v>
                </c:pt>
                <c:pt idx="2">
                  <c:v>0</c:v>
                </c:pt>
                <c:pt idx="3">
                  <c:v>0</c:v>
                </c:pt>
                <c:pt idx="4">
                  <c:v>0</c:v>
                </c:pt>
                <c:pt idx="5">
                  <c:v>0</c:v>
                </c:pt>
                <c:pt idx="6">
                  <c:v>6.1917254010123077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(262)</c:v>
                </c:pt>
                <c:pt idx="1">
                  <c:v>Bristol Royal Infirmary (165)</c:v>
                </c:pt>
                <c:pt idx="2">
                  <c:v>St Michael's Hospital (-)</c:v>
                </c:pt>
                <c:pt idx="3">
                  <c:v>Bristol Eye Hospital (-)</c:v>
                </c:pt>
                <c:pt idx="4">
                  <c:v>Bristol Haematology &amp; Oncology Centre (-)</c:v>
                </c:pt>
                <c:pt idx="5">
                  <c:v>Bristol Royal Hospital For Children (-)</c:v>
                </c:pt>
                <c:pt idx="6">
                  <c:v>Weston General Hospital (74)</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3.9706800360566481</c:v>
                </c:pt>
                <c:pt idx="1">
                  <c:v>4.0250747891330318</c:v>
                </c:pt>
                <c:pt idx="2">
                  <c:v>0</c:v>
                </c:pt>
                <c:pt idx="3">
                  <c:v>0</c:v>
                </c:pt>
                <c:pt idx="4">
                  <c:v>0</c:v>
                </c:pt>
                <c:pt idx="5">
                  <c:v>0</c:v>
                </c:pt>
                <c:pt idx="6">
                  <c:v>3.8082745989876923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9.1159561949430206</c:v>
                </c:pt>
                <c:pt idx="1">
                  <c:v>9.1532678745406919</c:v>
                </c:pt>
                <c:pt idx="2">
                  <c:v>0</c:v>
                </c:pt>
                <c:pt idx="3">
                  <c:v>0</c:v>
                </c:pt>
                <c:pt idx="4">
                  <c:v>0</c:v>
                </c:pt>
                <c:pt idx="5">
                  <c:v>0</c:v>
                </c:pt>
                <c:pt idx="6">
                  <c:v>9.00110580543884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(455)</c:v>
                </c:pt>
                <c:pt idx="1">
                  <c:v>Bristol Royal Infirmary (279)</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0.88404380505697944</c:v>
                </c:pt>
                <c:pt idx="1">
                  <c:v>0.84673212545930809</c:v>
                </c:pt>
                <c:pt idx="2">
                  <c:v>0</c:v>
                </c:pt>
                <c:pt idx="3">
                  <c:v>0</c:v>
                </c:pt>
                <c:pt idx="4">
                  <c:v>0</c:v>
                </c:pt>
                <c:pt idx="5">
                  <c:v>0</c:v>
                </c:pt>
                <c:pt idx="6">
                  <c:v>0.99889419456116002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Sheet1!$G$2:$G$8</c:f>
              <c:numCache>
                <c:formatCode>0.0;;</c:formatCode>
                <c:ptCount val="7"/>
                <c:pt idx="0">
                  <c:v>9.2972112302195598</c:v>
                </c:pt>
                <c:pt idx="1">
                  <c:v>9.3493763680763191</c:v>
                </c:pt>
                <c:pt idx="2">
                  <c:v>0</c:v>
                </c:pt>
                <c:pt idx="3">
                  <c:v>0</c:v>
                </c:pt>
                <c:pt idx="4">
                  <c:v>0</c:v>
                </c:pt>
                <c:pt idx="5">
                  <c:v>0</c:v>
                </c:pt>
                <c:pt idx="6">
                  <c:v>9.0673736051611655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(276)</c:v>
                </c:pt>
                <c:pt idx="2">
                  <c:v>St Michael's Hospital (-)</c:v>
                </c:pt>
                <c:pt idx="3">
                  <c:v>Bristol Eye Hospital (-)</c:v>
                </c:pt>
                <c:pt idx="4">
                  <c:v>Bristol Haematology &amp; Oncology Centre (-)</c:v>
                </c:pt>
                <c:pt idx="5">
                  <c:v>Bristol Royal Hospital For Children (-)</c:v>
                </c:pt>
                <c:pt idx="6">
                  <c:v>Weston General Hospital (121)</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0.70278876978044025</c:v>
                </c:pt>
                <c:pt idx="1">
                  <c:v>0.65062363192368089</c:v>
                </c:pt>
                <c:pt idx="2">
                  <c:v>0</c:v>
                </c:pt>
                <c:pt idx="3">
                  <c:v>0</c:v>
                </c:pt>
                <c:pt idx="4">
                  <c:v>0</c:v>
                </c:pt>
                <c:pt idx="5">
                  <c:v>0</c:v>
                </c:pt>
                <c:pt idx="6">
                  <c:v>0.93262639483883447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8.2773961024343414</c:v>
                </c:pt>
                <c:pt idx="1">
                  <c:v>8.3906777506464927</c:v>
                </c:pt>
                <c:pt idx="2">
                  <c:v>0</c:v>
                </c:pt>
                <c:pt idx="3">
                  <c:v>0</c:v>
                </c:pt>
                <c:pt idx="4">
                  <c:v>0</c:v>
                </c:pt>
                <c:pt idx="5">
                  <c:v>0</c:v>
                </c:pt>
                <c:pt idx="6">
                  <c:v>8.0832782206277951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(453)</c:v>
                </c:pt>
                <c:pt idx="1">
                  <c:v>Bristol Royal Infirmary (277)</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1.7226038975656586</c:v>
                </c:pt>
                <c:pt idx="1">
                  <c:v>1.6093222493535073</c:v>
                </c:pt>
                <c:pt idx="2">
                  <c:v>0</c:v>
                </c:pt>
                <c:pt idx="3">
                  <c:v>0</c:v>
                </c:pt>
                <c:pt idx="4">
                  <c:v>0</c:v>
                </c:pt>
                <c:pt idx="5">
                  <c:v>0</c:v>
                </c:pt>
                <c:pt idx="6">
                  <c:v>1.9167217793722049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7.4400224559827874</c:v>
                </c:pt>
                <c:pt idx="1">
                  <c:v>6.9290744623408793</c:v>
                </c:pt>
                <c:pt idx="2">
                  <c:v>7.1827365438239568</c:v>
                </c:pt>
                <c:pt idx="3">
                  <c:v>7.4566258765394364</c:v>
                </c:pt>
                <c:pt idx="4">
                  <c:v>6.8341038652330024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6.7659659043829148</c:v>
                </c:pt>
                <c:pt idx="1">
                  <c:v>6.0893162713974069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8.2993642067110205</c:v>
                </c:pt>
                <c:pt idx="1">
                  <c:v>8.4535455517669096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8.0341835390776151</c:v>
                </c:pt>
                <c:pt idx="1">
                  <c:v>8.1000241814130884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9.0621905184250977</c:v>
                </c:pt>
                <c:pt idx="1">
                  <c:v>8.9579153673458709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0.16867776235880605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0.43998421971518997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0.12266431090315599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1.2805979354629864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0.12266431090315599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0.43998421971518908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0.38213413729737233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8.1305952068666674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3.9724983729746559</c:v>
                </c:pt>
                <c:pt idx="1">
                  <c:v>3.5929828391969338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8.1255405937023255</c:v>
                </c:pt>
                <c:pt idx="1">
                  <c:v>7.3349828462547064</c:v>
                </c:pt>
                <c:pt idx="2">
                  <c:v>6.602281517554772</c:v>
                </c:pt>
                <c:pt idx="3">
                  <c:v>6.8686270049052043</c:v>
                </c:pt>
                <c:pt idx="4">
                  <c:v>5.7047683559890574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9.4441919241597496</c:v>
                </c:pt>
                <c:pt idx="1">
                  <c:v>9.1617792664526085</c:v>
                </c:pt>
                <c:pt idx="2">
                  <c:v>9.0187632585213233</c:v>
                </c:pt>
                <c:pt idx="3">
                  <c:v>9.1496747687095734</c:v>
                </c:pt>
                <c:pt idx="4">
                  <c:v>8.9395419864536887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8.5948999362803793</c:v>
                </c:pt>
                <c:pt idx="1">
                  <c:v>8.0601607962655137</c:v>
                </c:pt>
                <c:pt idx="2">
                  <c:v>7.9799729935065944</c:v>
                </c:pt>
                <c:pt idx="3">
                  <c:v>8.1816482331335649</c:v>
                </c:pt>
                <c:pt idx="4">
                  <c:v>7.6069726931200803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8.4914003815539498</c:v>
                </c:pt>
                <c:pt idx="1">
                  <c:v>8.3455970953849636</c:v>
                </c:pt>
                <c:pt idx="2">
                  <c:v>7.9827761072523904</c:v>
                </c:pt>
                <c:pt idx="3">
                  <c:v>8.180905357034236</c:v>
                </c:pt>
                <c:pt idx="4">
                  <c:v>8.0284632728801544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9.579373475635478</c:v>
                </c:pt>
                <c:pt idx="1">
                  <c:v>9.4944343756694884</c:v>
                </c:pt>
                <c:pt idx="2">
                  <c:v>9.563551630800319</c:v>
                </c:pt>
                <c:pt idx="3">
                  <c:v>9.7316882368456401</c:v>
                </c:pt>
                <c:pt idx="4">
                  <c:v>9.4953417230026904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9.0186427152047113</c:v>
                </c:pt>
                <c:pt idx="1">
                  <c:v>8.9313190216371741</c:v>
                </c:pt>
                <c:pt idx="2">
                  <c:v>8.8288576052608061</c:v>
                </c:pt>
                <c:pt idx="3">
                  <c:v>8.6391194056420009</c:v>
                </c:pt>
                <c:pt idx="4">
                  <c:v>8.5080615382096134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9.3397554157793721</c:v>
                </c:pt>
                <c:pt idx="1">
                  <c:v>9.1232066621998555</c:v>
                </c:pt>
                <c:pt idx="2">
                  <c:v>9.2753098994143919</c:v>
                </c:pt>
                <c:pt idx="3">
                  <c:v>9.1576339440676282</c:v>
                </c:pt>
                <c:pt idx="4">
                  <c:v>9.1082180613384107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8.581634105557324</c:v>
                </c:pt>
                <c:pt idx="1">
                  <c:v>8.607842733184679</c:v>
                </c:pt>
                <c:pt idx="2">
                  <c:v>8.9206972535719675</c:v>
                </c:pt>
                <c:pt idx="3">
                  <c:v>8.7311784294263788</c:v>
                </c:pt>
                <c:pt idx="4">
                  <c:v>8.6018916177304536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8.8788318790863894</c:v>
                </c:pt>
                <c:pt idx="1">
                  <c:v>8.8506429389478711</c:v>
                </c:pt>
                <c:pt idx="2">
                  <c:v>8.8595633697194298</c:v>
                </c:pt>
                <c:pt idx="3">
                  <c:v>8.8593367210088836</c:v>
                </c:pt>
                <c:pt idx="4">
                  <c:v>8.3259916344773721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0.20845497313177752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0.61823993661082888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0.17236067204016514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1.7994208677690491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0.17236067204016514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0.61823993661082888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0.39539163583021697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7.8015029711520532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9.3352324646557427</c:v>
                </c:pt>
                <c:pt idx="1">
                  <c:v>9.0416168730822921</c:v>
                </c:pt>
                <c:pt idx="2">
                  <c:v>9.1334881902935372</c:v>
                </c:pt>
                <c:pt idx="3">
                  <c:v>9.0546719020779847</c:v>
                </c:pt>
                <c:pt idx="4">
                  <c:v>8.8302582212810439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8.6834885504342321</c:v>
                </c:pt>
                <c:pt idx="1">
                  <c:v>8.5730648936709226</c:v>
                </c:pt>
                <c:pt idx="2">
                  <c:v>8.8217644300429185</c:v>
                </c:pt>
                <c:pt idx="3">
                  <c:v>8.7578246479801685</c:v>
                </c:pt>
                <c:pt idx="4">
                  <c:v>8.5108340885603173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7.9784106934676924</c:v>
                </c:pt>
                <c:pt idx="1">
                  <c:v>7.318040842540289</c:v>
                </c:pt>
                <c:pt idx="2">
                  <c:v>7.1872516618883822</c:v>
                </c:pt>
                <c:pt idx="3">
                  <c:v>7.9596170104419004</c:v>
                </c:pt>
                <c:pt idx="4">
                  <c:v>7.9669226858234303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8.3248585489890043</c:v>
                </c:pt>
                <c:pt idx="1">
                  <c:v>7.8192442253568881</c:v>
                </c:pt>
                <c:pt idx="2">
                  <c:v>8.0576859083853041</c:v>
                </c:pt>
                <c:pt idx="3">
                  <c:v>7.9003673307133528</c:v>
                </c:pt>
                <c:pt idx="4">
                  <c:v>7.635273645580873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7.3784991618319502</c:v>
                </c:pt>
                <c:pt idx="1">
                  <c:v>7.2763620115844194</c:v>
                </c:pt>
                <c:pt idx="2">
                  <c:v>7.2526694579308826</c:v>
                </c:pt>
                <c:pt idx="3">
                  <c:v>7.2192593986632971</c:v>
                </c:pt>
                <c:pt idx="4">
                  <c:v>6.8023126266066853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9.1173420320522052</c:v>
                </c:pt>
                <c:pt idx="1">
                  <c:v>8.8990714561336581</c:v>
                </c:pt>
                <c:pt idx="2">
                  <c:v>9.0211519314400981</c:v>
                </c:pt>
                <c:pt idx="3">
                  <c:v>8.9165447952153372</c:v>
                </c:pt>
                <c:pt idx="4">
                  <c:v>8.7590950539278687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8.2101345549976781</c:v>
                </c:pt>
                <c:pt idx="1">
                  <c:v>7.7316578214669267</c:v>
                </c:pt>
                <c:pt idx="2">
                  <c:v>7.7459685538078773</c:v>
                </c:pt>
                <c:pt idx="3">
                  <c:v>7.8400766844570491</c:v>
                </c:pt>
                <c:pt idx="4">
                  <c:v>7.5767133700638869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9.5882063566475608</c:v>
                </c:pt>
                <c:pt idx="1">
                  <c:v>9.3688271893585178</c:v>
                </c:pt>
                <c:pt idx="2">
                  <c:v>9.407897482544767</c:v>
                </c:pt>
                <c:pt idx="3">
                  <c:v>9.5968335941613905</c:v>
                </c:pt>
                <c:pt idx="4">
                  <c:v>9.4065622529116286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9.1034756590715009</c:v>
                </c:pt>
                <c:pt idx="1">
                  <c:v>9.0691157537650788</c:v>
                </c:pt>
                <c:pt idx="2">
                  <c:v>9.0492973179875698</c:v>
                </c:pt>
                <c:pt idx="3">
                  <c:v>9.0953365745986972</c:v>
                </c:pt>
                <c:pt idx="4">
                  <c:v>9.0224261697065398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8.510280707859696</c:v>
                </c:pt>
                <c:pt idx="1">
                  <c:v>8.306849185766966</c:v>
                </c:pt>
                <c:pt idx="2">
                  <c:v>8.3001093084527273</c:v>
                </c:pt>
                <c:pt idx="3">
                  <c:v>8.6723411886536415</c:v>
                </c:pt>
                <c:pt idx="4">
                  <c:v>8.338530556700201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7.2544397394690803</c:v>
                </c:pt>
                <c:pt idx="1">
                  <c:v>6.971436651130503</c:v>
                </c:pt>
                <c:pt idx="2">
                  <c:v>7.2927645795009326</c:v>
                </c:pt>
                <c:pt idx="3">
                  <c:v>6.7372884181064361</c:v>
                </c:pt>
                <c:pt idx="4">
                  <c:v>6.3026096265919422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5.6867317832936948</c:v>
                </c:pt>
                <c:pt idx="1">
                  <c:v>5.5651842749066001</c:v>
                </c:pt>
                <c:pt idx="2">
                  <c:v>4.9561167196695122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8.8161024469354672</c:v>
                </c:pt>
                <c:pt idx="1">
                  <c:v>7.9345281405642849</c:v>
                </c:pt>
                <c:pt idx="2">
                  <c:v>8.1913528062943399</c:v>
                </c:pt>
                <c:pt idx="3">
                  <c:v>8.213121018928641</c:v>
                </c:pt>
                <c:pt idx="4">
                  <c:v>6.9683424383344956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7.3410032056264862</c:v>
                </c:pt>
                <c:pt idx="1">
                  <c:v>7.0531734765101586</c:v>
                </c:pt>
                <c:pt idx="2">
                  <c:v>7.076814798678881</c:v>
                </c:pt>
                <c:pt idx="3">
                  <c:v>7.0190056231975326</c:v>
                </c:pt>
                <c:pt idx="4">
                  <c:v>6.3874886006029721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7.4188920813761747</c:v>
                </c:pt>
                <c:pt idx="1">
                  <c:v>8.1976924165280938</c:v>
                </c:pt>
                <c:pt idx="2">
                  <c:v>8.2611145552224876</c:v>
                </c:pt>
                <c:pt idx="3">
                  <c:v>7.8077437144368922</c:v>
                </c:pt>
                <c:pt idx="4">
                  <c:v>7.6259697139698206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9.0666358230751136</c:v>
                </c:pt>
                <c:pt idx="1">
                  <c:v>9.0085193783401376</c:v>
                </c:pt>
                <c:pt idx="2">
                  <c:v>8.9712647672534604</c:v>
                </c:pt>
                <c:pt idx="3">
                  <c:v>8.9130846724098181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5.4499513255740197</c:v>
                </c:pt>
                <c:pt idx="1">
                  <c:v>4.6051826695973004</c:v>
                </c:pt>
                <c:pt idx="2">
                  <c:v>4.3128104580809756</c:v>
                </c:pt>
                <c:pt idx="3">
                  <c:v>4.6901702759708082</c:v>
                </c:pt>
                <c:pt idx="4">
                  <c:v>4.4712562904906994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6.8157322232105617</c:v>
                </c:pt>
                <c:pt idx="1">
                  <c:v>6.3071110103207371</c:v>
                </c:pt>
                <c:pt idx="2">
                  <c:v>6.6210669235449267</c:v>
                </c:pt>
                <c:pt idx="3">
                  <c:v>6.6383199355494744</c:v>
                </c:pt>
                <c:pt idx="4">
                  <c:v>6.2884427239244403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8.1779777526405937</c:v>
                </c:pt>
                <c:pt idx="1">
                  <c:v>7.6636461165378504</c:v>
                </c:pt>
                <c:pt idx="2">
                  <c:v>7.6659769466953023</c:v>
                </c:pt>
                <c:pt idx="3">
                  <c:v>7.4978361053693234</c:v>
                </c:pt>
                <c:pt idx="4">
                  <c:v>7.0352497459283416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8.5400769218406563</c:v>
                </c:pt>
                <c:pt idx="1">
                  <c:v>7.8615913581739258</c:v>
                </c:pt>
                <c:pt idx="2">
                  <c:v>7.8049387606636369</c:v>
                </c:pt>
                <c:pt idx="3">
                  <c:v>8.1769385956901814</c:v>
                </c:pt>
                <c:pt idx="4">
                  <c:v>7.2911096277173186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9.2007710644861227</c:v>
                </c:pt>
                <c:pt idx="1">
                  <c:v>9.1159561949430206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9.4690882261600589</c:v>
                </c:pt>
                <c:pt idx="1">
                  <c:v>9.2326231423793406</c:v>
                </c:pt>
                <c:pt idx="2">
                  <c:v>9.2660436621282543</c:v>
                </c:pt>
                <c:pt idx="3">
                  <c:v>9.3078063255708798</c:v>
                </c:pt>
                <c:pt idx="4">
                  <c:v>9.2972112302195598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8.5727709112760664</c:v>
                </c:pt>
                <c:pt idx="1">
                  <c:v>8.1663038488298429</c:v>
                </c:pt>
                <c:pt idx="2">
                  <c:v>8.2734251685558977</c:v>
                </c:pt>
                <c:pt idx="3">
                  <c:v>8.3573548828848452</c:v>
                </c:pt>
                <c:pt idx="4">
                  <c:v>8.2773961024343414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7.1197277933661374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0.82798165137614677</c:v>
                </c:pt>
                <c:pt idx="1">
                  <c:v>0.17201834862385321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0.32095519167135711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0.11210168323293912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1.1703256069596808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0.11210168323293779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0.40209716471602519</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1.2628050640414106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3.5929828391969338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0.31761281309303513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0.2092727103426899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5.8343667010690936E-2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0.60909957404169646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5.8343667010690936E-2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5.3794545440236874E-2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8.9579153673458709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0.18840597445347473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0.31143776638956755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8.6826520796868145E-2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0.90645651092180568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8.6826520796867257E-2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0.31143776638956666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7.6527738830678871E-2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8.1000241814130884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0.14240109675880586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0.26142661722914617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7.288378632059711E-2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0.76089634877229884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7.288378632059711E-2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0.26142661722914617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0.39932014603633448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8.4535455517669096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7.5449769706484204E-2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0.15639534780068054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1.6327451565572986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0.15639534780068054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0.56097396677583689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1.3430127601481967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6.0893162713974069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5.8247344034274562E-3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0.26411777924231039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7.363406216932411E-2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0.76872912177557495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7.363406216932411E-2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0.26411777924231039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0.23553807102605617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8.9395419864536887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0.4078922828083682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0.16472276761028581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1.7196822333435069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0.16472276761028581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0.59084356193512555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0.8248620458010727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5.7047683559890574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8.0071239895977442</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6.4794816414686832E-2</c:v>
                </c:pt>
                <c:pt idx="1">
                  <c:v>8.4233261339092869E-2</c:v>
                </c:pt>
                <c:pt idx="2">
                  <c:v>0.25485961123110151</c:v>
                </c:pt>
                <c:pt idx="3">
                  <c:v>0.59611231101511886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3.7513962639089016E-2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0.18171441275147515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5.0660619682588504E-2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0.52888965418815204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5.0660619682588504E-2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0.15602897207198296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9.4953417230026904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5.0294052780065712E-2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0.60592615189695564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0.16892768092626831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1.7635809294809661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0.1689276809262692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0.60592615189695476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0.49847998233323487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7.0643258288633017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0.13498002897242323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0.43574175897337852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0.1214815445672075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1.2682500233702214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0.12148154456720661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0.43574175897337852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0.19543313751662339</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7.8405164301224994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0.3879742534651891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0.36791772620119545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0.10257271131846313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1.0708444973287321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0.10257271131846402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0.36791772620119545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0.4429911510483926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8.0284632728801544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0.25633644925836219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0.11521004634009913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1.2027764750923398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0.1152100463401009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0.41324654228336044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0.39109425555731647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7.6069726931200803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8.739390405759492</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0.19541716267617204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7.4913103432038497E-2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0.78208213039189189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7.4913103432038497E-2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0.26870556820729519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0.14444483241467232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8.6018916177304536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1.4333450874996601E-2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0.21427217896407313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5.9737481483674415E-2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0.62365079862675188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5.9737481483674415E-2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0.21427217896407313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0.16625416781224267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9.1082180613384107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0.90280777537796975</c:v>
                </c:pt>
                <c:pt idx="1">
                  <c:v>1.295896328293737E-2</c:v>
                </c:pt>
                <c:pt idx="2">
                  <c:v>2.159827213822894E-2</c:v>
                </c:pt>
                <c:pt idx="3">
                  <c:v>1.295896328293737E-2</c:v>
                </c:pt>
                <c:pt idx="4">
                  <c:v>2.1598272138228939E-3</c:v>
                </c:pt>
                <c:pt idx="5">
                  <c:v>4.7516198704103667E-2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3.2196066413643365E-3</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0.25618209993630803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7.142165411012158E-2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0.74563189673795804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7.142165411012158E-2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0.25618209993630714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0.39822383952897411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8.5080615382096134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8.4085016575355418</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0.29047138863628597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0.35663720750330263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9.942778704458366E-2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1.0380119358227251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9.9427787044582772E-2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0.35663720750330441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0.82199408610963332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7.9669226858234303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9.7702728786861037E-2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0.28216025775059439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7.8664170282374712E-2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0.82124273406671833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7.8664170282374712E-2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0.28216025775059528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0.11158884550968118</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8.5108340885603173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0.10864931260749167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0.19928785786419034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5.5559964791694227E-2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0.58003811934192484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5.5559964791694227E-2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0.19928785786419034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0.3688866732831535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8.8302582212810439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5.5762105695743358E-2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0.24959638003492479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6.9585604639922138E-2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0.72646380176694691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6.9585604639922138E-2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0.24959638003492479</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0.39805909725483701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8.3259916344773721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0.2982456140350877</c:v>
                </c:pt>
                <c:pt idx="1">
                  <c:v>4.3859649122807024E-3</c:v>
                </c:pt>
                <c:pt idx="2">
                  <c:v>0.61622807017543868</c:v>
                </c:pt>
                <c:pt idx="3">
                  <c:v>0</c:v>
                </c:pt>
                <c:pt idx="4">
                  <c:v>2.1929824561403512E-3</c:v>
                </c:pt>
                <c:pt idx="5">
                  <c:v>2.6315789473684209E-2</c:v>
                </c:pt>
                <c:pt idx="6">
                  <c:v>2.1929824561403512E-3</c:v>
                </c:pt>
                <c:pt idx="7">
                  <c:v>1.973684210526316E-2</c:v>
                </c:pt>
                <c:pt idx="8">
                  <c:v>3.0701754385964911E-2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8.220130525071097</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0.20615182236927332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0.33356692964378798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9.2995966062882296E-2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0.97086464082069579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9.2995966062881408E-2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0.33356692964378887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0.62070433417076387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7.5767133700638869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0.191547388364258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6.2668652885545129E-2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0.65425181059252324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6.2668652885545129E-2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0.22478598817725626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0.28602589961180946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8.7590950539278687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0.13123130654633641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0.27586417720545153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7.6908870099198445E-2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0.8029176501515769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7.6908870099199333E-2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0.27586417720545064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0.55256129484801608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6.8023126266066853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0.17143556759268108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0.27069943573042554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7.5468978790286023E-2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0.78788538996188429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7.5468978790285135E-2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0.27069943573042643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0.60509801834251675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7.635273645580873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0.30692963562628961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0.24080093764734656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6.7133501061620748E-2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0.70086418964834252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6.7133501061618972E-2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0.24080093764734833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0.65479107407219495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8.338530556700201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0.34930012826996837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0.17463651704404448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4.8687355277428068E-2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0.50828905483886899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4.8687355277428068E-2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0.17463651704404448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0.37972699714863367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9.0224261697065398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2.5247291277102235E-2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0.14216941906578384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3.9635771102190631E-2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0.41379180521398595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3.9635771102190631E-2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0.14216941906578384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5.346416522628239E-2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9.4065622529116286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40</c:v>
                </c:pt>
                <c:pt idx="4" formatCode="0">
                  <c:v>2</c:v>
                </c:pt>
                <c:pt idx="5" formatCode="0">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8.9785631696520714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7.3387700036788281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7.1280715201043376</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0.53588351177358184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0.20314367384337118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2.120791022350196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0.2031436738433694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0.63460457053972341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7.2015075670196547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0.46782629958431166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0.22892631991750712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2.3899581752915129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0.22892631991750712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0.44810382462486764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7.0546354731890206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29</c:v>
                </c:pt>
                <c:pt idx="2">
                  <c:v>9</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6.5699081930529726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0.2926650220904996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8.9233014155078116E-2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0.93157995883865485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8.9233014155079005E-2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0.32006960962633801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0.76081964342645581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6.3874886006029721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0.83362898606994129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0.58356590335705416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0.16269381081032286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1.6985002133244356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0.16269381081032286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0.41898902804581439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6.9683424383344956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5.6288951133099729E-2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0.35286916271739521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9.8377284330155135E-2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1.0270448371011156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9.8377284330155135E-2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0.35286916271739521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1.0504933551850328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4.9561167196695122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0.27688188415743298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9.0008336048811977E-2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0.93967420898462262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9.0008336048811977E-2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0.32285060921725783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0.50639988714789563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6.3026096265919422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0.26904323199347768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0.30904335629743951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8.6158977165050388E-2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0.89948745048000944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8.6158977165052164E-2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0.30904335629743773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1.3286212007792777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6.2884427239244403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0.33019876720107399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0.11032694373570795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1.1517975793744477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0.11032694373570973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0.39573135735822618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0.43955430574318299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4.4712562904906994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6.8728260096651894E-2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0.14031714874895762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3.9119371986403806E-2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0.40840067199292562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3.9119371986403806E-2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0.14031714874895762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0.20902233697524686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8.9130846724098181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3.0803679450404076E-3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0.38532141813921328</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0.10742473051162893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1.1214988866604365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0.10742473051162982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0.38532141813921328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0.58396581157405336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7.6259697139698206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6.9683424383344956</c:v>
                </c:pt>
                <c:pt idx="1">
                  <c:v>5.7047683559890574</c:v>
                </c:pt>
                <c:pt idx="2">
                  <c:v>7.2911096277173186</c:v>
                </c:pt>
                <c:pt idx="3" formatCode="General">
                  <c:v>4.9561167196695122</c:v>
                </c:pt>
                <c:pt idx="4">
                  <c:v>7.0352497459283416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8.2169881909637006</c:v>
                </c:pt>
                <c:pt idx="1">
                  <c:v>6.5850200196343787</c:v>
                </c:pt>
                <c:pt idx="2">
                  <c:v>8.0505971283607618</c:v>
                </c:pt>
                <c:pt idx="3" formatCode="General">
                  <c:v>5.6369996917650518</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0.40627654064534457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0.38424789603354181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0.10712544057478279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1.1183743423459003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0.10712544057478279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0.38424789603354181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0.39322011669670864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6.0293199639433519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4.0132420688946624E-2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0.39228411750090331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0.10936587903686501</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1.1417642007973869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0.10936587903686679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0.39228411750090153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0.23725987575724616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7.2911096277173186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0.61904593165347777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0.50955424071977795</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0.14205991261716733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1.4830852549542684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0.14205991261716733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0.50955424071977795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0.63739785311085839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7.0352497459283416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9.1159561949430206</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0.34638366400875675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0.20464753487036624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5.7054202669251097E-2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0.59563774996799523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5.7054202669251097E-2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0.20464753487036624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0.22021384187867632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9.1159561949430206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9.2972112302195598</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7.8015029711520532</c:v>
                </c:pt>
                <c:pt idx="1">
                  <c:v>7.0643258288633017</c:v>
                </c:pt>
                <c:pt idx="2">
                  <c:v>8.9785631696520714</c:v>
                </c:pt>
                <c:pt idx="3">
                  <c:v>8.1305952068666674</c:v>
                </c:pt>
                <c:pt idx="4">
                  <c:v>7.9669226858234303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6.3030187844839478</c:v>
                </c:pt>
                <c:pt idx="2">
                  <c:v>8.3932249382655506</c:v>
                </c:pt>
                <c:pt idx="3">
                  <c:v>7.637202179542828</c:v>
                </c:pt>
                <c:pt idx="4">
                  <c:v>7.5540678216351358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0.21287458337230092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0.16820168372801447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4.6893371859114907E-2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0.48956012345834665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4.6893371859114907E-2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0.16820168372801447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0.26382561605423049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9.2972112302195598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8.2773961024343414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9.0046212485511923E-2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0.2610523085431069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7.2779431857457944E-2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0.75980690303972853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7.2779431857458832E-2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0.2610523085431069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0.54337147318456225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8.2773961024343414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0.0;;</c:formatCode>
                <c:ptCount val="7"/>
                <c:pt idx="0">
                  <c:v>0</c:v>
                </c:pt>
                <c:pt idx="1">
                  <c:v>7.7619800582869516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0.0;;</c:formatCode>
                <c:ptCount val="7"/>
                <c:pt idx="0">
                  <c:v>7.8015029711520532</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(114)</c:v>
                </c:pt>
                <c:pt idx="1">
                  <c:v>Bristol Royal Infirmary (72)</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2.1984970288479468</c:v>
                </c:pt>
                <c:pt idx="1">
                  <c:v>2.2380199417130484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Sheet1!$G$2:$G$8</c:f>
              <c:numCache>
                <c:formatCode>0.0;;</c:formatCode>
                <c:ptCount val="7"/>
                <c:pt idx="0">
                  <c:v>8.1305952068666674</c:v>
                </c:pt>
                <c:pt idx="1">
                  <c:v>8.3119021257844174</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(115)</c:v>
                </c:pt>
                <c:pt idx="1">
                  <c:v>Bristol Royal Infirmary (73)</c:v>
                </c:pt>
                <c:pt idx="2">
                  <c:v>St Michael's Hospital (-)</c:v>
                </c:pt>
                <c:pt idx="3">
                  <c:v>Bristol Eye Hospital (-)</c:v>
                </c:pt>
                <c:pt idx="4">
                  <c:v>Bristol Haematology &amp; Oncology Centre (-)</c:v>
                </c:pt>
                <c:pt idx="5">
                  <c:v>Bristol Royal Hospital For Children (-)</c:v>
                </c:pt>
                <c:pt idx="6">
                  <c:v>Weston General Hospital (-)</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1.8694047931333326</c:v>
                </c:pt>
                <c:pt idx="1">
                  <c:v>1.6880978742155826</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Sheet1!$G$2:$G$8</c:f>
              <c:numCache>
                <c:formatCode>0.0;;</c:formatCode>
                <c:ptCount val="7"/>
                <c:pt idx="0">
                  <c:v>6.8341038652330024</c:v>
                </c:pt>
                <c:pt idx="1">
                  <c:v>7.0919109592987413</c:v>
                </c:pt>
                <c:pt idx="2">
                  <c:v>0</c:v>
                </c:pt>
                <c:pt idx="3">
                  <c:v>0</c:v>
                </c:pt>
                <c:pt idx="4">
                  <c:v>0</c:v>
                </c:pt>
                <c:pt idx="5">
                  <c:v>0</c:v>
                </c:pt>
                <c:pt idx="6">
                  <c:v>5.7823193362136172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(439)</c:v>
                </c:pt>
                <c:pt idx="1">
                  <c:v>Bristol Royal Infirmary (269)</c:v>
                </c:pt>
                <c:pt idx="2">
                  <c:v>St Michael's Hospital (-)</c:v>
                </c:pt>
                <c:pt idx="3">
                  <c:v>Bristol Eye Hospital (-)</c:v>
                </c:pt>
                <c:pt idx="4">
                  <c:v>Bristol Haematology &amp; Oncology Centre (-)</c:v>
                </c:pt>
                <c:pt idx="5">
                  <c:v>Bristol Royal Hospital For Children (-)</c:v>
                </c:pt>
                <c:pt idx="6">
                  <c:v>Weston General Hospital (118)</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3.1658961347669976</c:v>
                </c:pt>
                <c:pt idx="1">
                  <c:v>2.9080890407012587</c:v>
                </c:pt>
                <c:pt idx="2">
                  <c:v>0</c:v>
                </c:pt>
                <c:pt idx="3">
                  <c:v>0</c:v>
                </c:pt>
                <c:pt idx="4">
                  <c:v>0</c:v>
                </c:pt>
                <c:pt idx="5">
                  <c:v>0</c:v>
                </c:pt>
                <c:pt idx="6">
                  <c:v>4.2176806637863828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Sheet1!$D$2:$D$8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Sheet1!$E$2:$E$8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Sheet1!$F$2:$F$8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Sheet1!$G$2:$G$8</c:f>
              <c:numCache>
                <c:formatCode>0.0;;</c:formatCode>
                <c:ptCount val="7"/>
                <c:pt idx="0">
                  <c:v>5.8755090298995762</c:v>
                </c:pt>
                <c:pt idx="1">
                  <c:v>6.0987477950769087</c:v>
                </c:pt>
                <c:pt idx="2">
                  <c:v>0</c:v>
                </c:pt>
                <c:pt idx="3">
                  <c:v>0</c:v>
                </c:pt>
                <c:pt idx="4">
                  <c:v>0</c:v>
                </c:pt>
                <c:pt idx="5">
                  <c:v>0</c:v>
                </c:pt>
                <c:pt idx="6">
                  <c:v>5.5389400126790029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Sheet1!$H$2:$H$8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Sheet1!$I$2:$I$8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(242)</c:v>
                </c:pt>
                <c:pt idx="1">
                  <c:v>Bristol Royal Infirmary (143)</c:v>
                </c:pt>
                <c:pt idx="2">
                  <c:v>St Michael's Hospital (-)</c:v>
                </c:pt>
                <c:pt idx="3">
                  <c:v>Bristol Eye Hospital (-)</c:v>
                </c:pt>
                <c:pt idx="4">
                  <c:v>Bristol Haematology &amp; Oncology Centre (-)</c:v>
                </c:pt>
                <c:pt idx="5">
                  <c:v>Bristol Royal Hospital For Children (-)</c:v>
                </c:pt>
                <c:pt idx="6">
                  <c:v>Weston General Hospital (83)</c:v>
                </c:pt>
              </c:strCache>
            </c:strRef>
          </c:cat>
          <c:val>
            <c:numRef>
              <c:f>Sheet1!$J$2:$J$8</c:f>
              <c:numCache>
                <c:formatCode>0.0;;</c:formatCode>
                <c:ptCount val="7"/>
                <c:pt idx="0">
                  <c:v>0</c:v>
                </c:pt>
                <c:pt idx="1">
                  <c:v>0</c:v>
                </c:pt>
                <c:pt idx="2">
                  <c:v>0</c:v>
                </c:pt>
                <c:pt idx="3">
                  <c:v>0</c:v>
                </c:pt>
                <c:pt idx="4">
                  <c:v>0</c:v>
                </c:pt>
                <c:pt idx="5">
                  <c:v>0</c:v>
                </c:pt>
                <c:pt idx="6">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4.1244909701004238</c:v>
                </c:pt>
                <c:pt idx="1">
                  <c:v>3.9012522049230913</c:v>
                </c:pt>
                <c:pt idx="2">
                  <c:v>0</c:v>
                </c:pt>
                <c:pt idx="3">
                  <c:v>0</c:v>
                </c:pt>
                <c:pt idx="4">
                  <c:v>0</c:v>
                </c:pt>
                <c:pt idx="5">
                  <c:v>0</c:v>
                </c:pt>
                <c:pt idx="6">
                  <c:v>4.4610599873209971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Sheet1!$D$2:$D$8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Sheet1!$E$2:$E$8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Sheet1!$F$2:$F$8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Sheet1!$G$2:$G$8</c:f>
              <c:numCache>
                <c:formatCode>0.0;;</c:formatCode>
                <c:ptCount val="7"/>
                <c:pt idx="0">
                  <c:v>8.4535455517669096</c:v>
                </c:pt>
                <c:pt idx="1">
                  <c:v>8.1408652156706367</c:v>
                </c:pt>
                <c:pt idx="2">
                  <c:v>0</c:v>
                </c:pt>
                <c:pt idx="3">
                  <c:v>0</c:v>
                </c:pt>
                <c:pt idx="4">
                  <c:v>0</c:v>
                </c:pt>
                <c:pt idx="5">
                  <c:v>0</c:v>
                </c:pt>
                <c:pt idx="6">
                  <c:v>8.9669528041123137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Sheet1!$H$2:$H$8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Sheet1!$I$2:$I$8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Your trust (457)</c:v>
                </c:pt>
                <c:pt idx="1">
                  <c:v>Bristol Royal Infirmary (281)</c:v>
                </c:pt>
                <c:pt idx="2">
                  <c:v>St Michael's Hospital (-)</c:v>
                </c:pt>
                <c:pt idx="3">
                  <c:v>Bristol Eye Hospital (-)</c:v>
                </c:pt>
                <c:pt idx="4">
                  <c:v>Bristol Haematology &amp; Oncology Centre (-)</c:v>
                </c:pt>
                <c:pt idx="5">
                  <c:v>Bristol Royal Hospital For Children (-)</c:v>
                </c:pt>
                <c:pt idx="6">
                  <c:v>Weston General Hospital (120)</c:v>
                </c:pt>
              </c:strCache>
            </c:strRef>
          </c:cat>
          <c:val>
            <c:numRef>
              <c:f>Sheet1!$J$2:$J$8</c:f>
              <c:numCache>
                <c:formatCode>0.0;;</c:formatCode>
                <c:ptCount val="7"/>
                <c:pt idx="0">
                  <c:v>0</c:v>
                </c:pt>
                <c:pt idx="1">
                  <c:v>0</c:v>
                </c:pt>
                <c:pt idx="2">
                  <c:v>0</c:v>
                </c:pt>
                <c:pt idx="3">
                  <c:v>0</c:v>
                </c:pt>
                <c:pt idx="4">
                  <c:v>0</c:v>
                </c:pt>
                <c:pt idx="5">
                  <c:v>0</c:v>
                </c:pt>
                <c:pt idx="6">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Sheet1!$C$2:$C$8</c:f>
              <c:numCache>
                <c:formatCode>0.0</c:formatCode>
                <c:ptCount val="7"/>
                <c:pt idx="0">
                  <c:v>1.5464544482330904</c:v>
                </c:pt>
                <c:pt idx="1">
                  <c:v>1.8591347843293633</c:v>
                </c:pt>
                <c:pt idx="2">
                  <c:v>0</c:v>
                </c:pt>
                <c:pt idx="3">
                  <c:v>0</c:v>
                </c:pt>
                <c:pt idx="4">
                  <c:v>0</c:v>
                </c:pt>
                <c:pt idx="5">
                  <c:v>0</c:v>
                </c:pt>
                <c:pt idx="6">
                  <c:v>1.0330471958876863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0.8571428571428571</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4932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932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RA7 | University Hospitals Bristol and Weston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University Hospitals Bristol and Weston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03521538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82711896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6476246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54428823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04202943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75889328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108347348"/>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Bristol and Weston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Bristol and Weston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Nurses: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8237852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4599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93944841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4767510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81580828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06934150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55824189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19509539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102151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7666649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12394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5633796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2303770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7395936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2530450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85372177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52333061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31504487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77205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8735747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019993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89812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670664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75650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6943110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653435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13884536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85025837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60874143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61815714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61427042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1908124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687804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17943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50449607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7765706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4012734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559634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79371917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002559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2870558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20510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60290426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4964590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28845940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82955974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5985197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43168986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1443495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611192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58403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10024785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9996734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4092811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06464063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4645513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9031664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087799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190341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9690531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3914434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314729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47687948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77773570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98844510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84586059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04288058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12718459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9296231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9434167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14517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5993191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6442340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66168624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04462397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4853708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19098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21427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60204278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345164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17303495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82219862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19227169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4406347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914270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43232376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2956120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62017249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11245406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896602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6812487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73529446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46782654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749636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5778902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68270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1038002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991901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14568006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9916859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98885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1466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6926762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3827683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15184894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143153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6688939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7868772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95277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3025776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7791592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489350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0096131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0669260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557888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3033419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24240675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0473133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581130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2602858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8910593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777699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961677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529405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1600964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080573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6407089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7097899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6379206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9321389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6740718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6262038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2816299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7331596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1448434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6391243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1388169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0175898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3661556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62912352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754536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6081085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43350664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02974018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93402350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12483290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2761765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1110540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579502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2895815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6550167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98151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1686087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8077848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2036117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6336398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3331298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892288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1049226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2782541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048809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316563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1159260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2967650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9504792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5271573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92774060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92109533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9493035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5376393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8078297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91548677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4459460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741448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7700853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6992440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786324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938688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6626195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4529096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68529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840880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842041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9671653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251663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49399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618777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3735033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0181000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7019469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86455935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5483859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91498952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067160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265581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49071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60634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509731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381744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15799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928140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005122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7731594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20993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96571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030394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0684909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386430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56979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216532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90047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623214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229014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861675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968188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085029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4994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68526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75448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61120229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74580096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35740455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4129557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399070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32136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149143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421045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266045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607590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28304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10167427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9604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21449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437863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45020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4595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212622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187268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127277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668195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9703240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0124672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5193109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91680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10028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15992</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Bristol and Weston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2025-08-01T21:52:52Z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